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8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9C447F-6775-4917-88C8-825A25C48443}" v="3" dt="2022-09-02T11:30:54.1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yleigh Cardnell" userId="2b61bfd6-beee-4228-bd20-f4fb9c9419b6" providerId="ADAL" clId="{1278BF9D-3EA5-41DF-887D-0438C82EA7A8}"/>
    <pc:docChg chg="undo custSel mod modSld">
      <pc:chgData name="Kayleigh Cardnell" userId="2b61bfd6-beee-4228-bd20-f4fb9c9419b6" providerId="ADAL" clId="{1278BF9D-3EA5-41DF-887D-0438C82EA7A8}" dt="2022-08-16T12:27:09.052" v="34"/>
      <pc:docMkLst>
        <pc:docMk/>
      </pc:docMkLst>
      <pc:sldChg chg="addSp delSp modSp mod">
        <pc:chgData name="Kayleigh Cardnell" userId="2b61bfd6-beee-4228-bd20-f4fb9c9419b6" providerId="ADAL" clId="{1278BF9D-3EA5-41DF-887D-0438C82EA7A8}" dt="2022-08-16T12:26:29.970" v="31"/>
        <pc:sldMkLst>
          <pc:docMk/>
          <pc:sldMk cId="2244480870" sldId="268"/>
        </pc:sldMkLst>
        <pc:picChg chg="add mod">
          <ac:chgData name="Kayleigh Cardnell" userId="2b61bfd6-beee-4228-bd20-f4fb9c9419b6" providerId="ADAL" clId="{1278BF9D-3EA5-41DF-887D-0438C82EA7A8}" dt="2022-08-16T12:26:29.970" v="31"/>
          <ac:picMkLst>
            <pc:docMk/>
            <pc:sldMk cId="2244480870" sldId="268"/>
            <ac:picMk id="2" creationId="{9B811942-E3BE-0791-8937-071ABDD3A024}"/>
          </ac:picMkLst>
        </pc:picChg>
        <pc:picChg chg="del mod">
          <ac:chgData name="Kayleigh Cardnell" userId="2b61bfd6-beee-4228-bd20-f4fb9c9419b6" providerId="ADAL" clId="{1278BF9D-3EA5-41DF-887D-0438C82EA7A8}" dt="2022-08-16T12:26:29.604" v="30" actId="478"/>
          <ac:picMkLst>
            <pc:docMk/>
            <pc:sldMk cId="2244480870" sldId="268"/>
            <ac:picMk id="3" creationId="{80758F91-FF3B-0169-B2A2-0CA844A73FE2}"/>
          </ac:picMkLst>
        </pc:picChg>
      </pc:sldChg>
      <pc:sldChg chg="addSp delSp modSp mod">
        <pc:chgData name="Kayleigh Cardnell" userId="2b61bfd6-beee-4228-bd20-f4fb9c9419b6" providerId="ADAL" clId="{1278BF9D-3EA5-41DF-887D-0438C82EA7A8}" dt="2022-08-16T12:26:21.570" v="29" actId="1036"/>
        <pc:sldMkLst>
          <pc:docMk/>
          <pc:sldMk cId="3943351523" sldId="269"/>
        </pc:sldMkLst>
        <pc:picChg chg="add del mod">
          <ac:chgData name="Kayleigh Cardnell" userId="2b61bfd6-beee-4228-bd20-f4fb9c9419b6" providerId="ADAL" clId="{1278BF9D-3EA5-41DF-887D-0438C82EA7A8}" dt="2022-08-16T12:25:07.296" v="17"/>
          <ac:picMkLst>
            <pc:docMk/>
            <pc:sldMk cId="3943351523" sldId="269"/>
            <ac:picMk id="2" creationId="{014AC13A-E554-53FD-29D1-4BFB0C350F0A}"/>
          </ac:picMkLst>
        </pc:picChg>
        <pc:picChg chg="mod">
          <ac:chgData name="Kayleigh Cardnell" userId="2b61bfd6-beee-4228-bd20-f4fb9c9419b6" providerId="ADAL" clId="{1278BF9D-3EA5-41DF-887D-0438C82EA7A8}" dt="2022-08-16T12:26:21.570" v="29" actId="1036"/>
          <ac:picMkLst>
            <pc:docMk/>
            <pc:sldMk cId="3943351523" sldId="269"/>
            <ac:picMk id="3" creationId="{9E9627C6-2D3E-BB05-6D20-ABB5305E80F9}"/>
          </ac:picMkLst>
        </pc:picChg>
      </pc:sldChg>
      <pc:sldChg chg="addSp delSp modSp mod">
        <pc:chgData name="Kayleigh Cardnell" userId="2b61bfd6-beee-4228-bd20-f4fb9c9419b6" providerId="ADAL" clId="{1278BF9D-3EA5-41DF-887D-0438C82EA7A8}" dt="2022-08-16T12:26:37.555" v="33" actId="478"/>
        <pc:sldMkLst>
          <pc:docMk/>
          <pc:sldMk cId="4146054690" sldId="270"/>
        </pc:sldMkLst>
        <pc:picChg chg="add mod">
          <ac:chgData name="Kayleigh Cardnell" userId="2b61bfd6-beee-4228-bd20-f4fb9c9419b6" providerId="ADAL" clId="{1278BF9D-3EA5-41DF-887D-0438C82EA7A8}" dt="2022-08-16T12:26:35.642" v="32"/>
          <ac:picMkLst>
            <pc:docMk/>
            <pc:sldMk cId="4146054690" sldId="270"/>
            <ac:picMk id="2" creationId="{FE32F439-5BA8-BE9E-775C-4B76D1684CDF}"/>
          </ac:picMkLst>
        </pc:picChg>
        <pc:picChg chg="del mod">
          <ac:chgData name="Kayleigh Cardnell" userId="2b61bfd6-beee-4228-bd20-f4fb9c9419b6" providerId="ADAL" clId="{1278BF9D-3EA5-41DF-887D-0438C82EA7A8}" dt="2022-08-16T12:26:37.555" v="33" actId="478"/>
          <ac:picMkLst>
            <pc:docMk/>
            <pc:sldMk cId="4146054690" sldId="270"/>
            <ac:picMk id="3" creationId="{798ECA50-E38F-7786-7110-E41009EAE617}"/>
          </ac:picMkLst>
        </pc:picChg>
      </pc:sldChg>
    </pc:docChg>
  </pc:docChgLst>
  <pc:docChgLst>
    <pc:chgData name="Hannah Bell" userId="4bf5726f-d101-4554-aad7-70b639bb1e14" providerId="ADAL" clId="{248B1C69-FA9C-40C6-BC2C-9BD9309B254F}"/>
    <pc:docChg chg="custSel addSld delSld modSld sldOrd">
      <pc:chgData name="Hannah Bell" userId="4bf5726f-d101-4554-aad7-70b639bb1e14" providerId="ADAL" clId="{248B1C69-FA9C-40C6-BC2C-9BD9309B254F}" dt="2022-07-29T10:33:44.690" v="153" actId="1076"/>
      <pc:docMkLst>
        <pc:docMk/>
      </pc:docMkLst>
      <pc:sldChg chg="modSp mod">
        <pc:chgData name="Hannah Bell" userId="4bf5726f-d101-4554-aad7-70b639bb1e14" providerId="ADAL" clId="{248B1C69-FA9C-40C6-BC2C-9BD9309B254F}" dt="2022-07-22T09:17:07.713" v="7" actId="1076"/>
        <pc:sldMkLst>
          <pc:docMk/>
          <pc:sldMk cId="3352873750" sldId="257"/>
        </pc:sldMkLst>
        <pc:picChg chg="mod">
          <ac:chgData name="Hannah Bell" userId="4bf5726f-d101-4554-aad7-70b639bb1e14" providerId="ADAL" clId="{248B1C69-FA9C-40C6-BC2C-9BD9309B254F}" dt="2022-07-22T09:17:07.713" v="7" actId="1076"/>
          <ac:picMkLst>
            <pc:docMk/>
            <pc:sldMk cId="3352873750" sldId="257"/>
            <ac:picMk id="5" creationId="{1E022A77-ED45-AD4A-869F-C24F653E0BE4}"/>
          </ac:picMkLst>
        </pc:picChg>
        <pc:picChg chg="mod">
          <ac:chgData name="Hannah Bell" userId="4bf5726f-d101-4554-aad7-70b639bb1e14" providerId="ADAL" clId="{248B1C69-FA9C-40C6-BC2C-9BD9309B254F}" dt="2022-07-22T09:17:05.806" v="6" actId="1076"/>
          <ac:picMkLst>
            <pc:docMk/>
            <pc:sldMk cId="3352873750" sldId="257"/>
            <ac:picMk id="7" creationId="{DD5D52BB-592A-DAC1-EB21-275B1815A075}"/>
          </ac:picMkLst>
        </pc:picChg>
        <pc:picChg chg="mod">
          <ac:chgData name="Hannah Bell" userId="4bf5726f-d101-4554-aad7-70b639bb1e14" providerId="ADAL" clId="{248B1C69-FA9C-40C6-BC2C-9BD9309B254F}" dt="2022-07-22T09:17:03.679" v="5" actId="1076"/>
          <ac:picMkLst>
            <pc:docMk/>
            <pc:sldMk cId="3352873750" sldId="257"/>
            <ac:picMk id="8" creationId="{CECD0154-8138-5704-D522-2D9D3637C114}"/>
          </ac:picMkLst>
        </pc:picChg>
      </pc:sldChg>
      <pc:sldChg chg="delSp modSp del mod">
        <pc:chgData name="Hannah Bell" userId="4bf5726f-d101-4554-aad7-70b639bb1e14" providerId="ADAL" clId="{248B1C69-FA9C-40C6-BC2C-9BD9309B254F}" dt="2022-07-22T09:18:42.566" v="13" actId="47"/>
        <pc:sldMkLst>
          <pc:docMk/>
          <pc:sldMk cId="3074422768" sldId="258"/>
        </pc:sldMkLst>
        <pc:spChg chg="del">
          <ac:chgData name="Hannah Bell" userId="4bf5726f-d101-4554-aad7-70b639bb1e14" providerId="ADAL" clId="{248B1C69-FA9C-40C6-BC2C-9BD9309B254F}" dt="2022-07-22T09:16:42.396" v="0" actId="21"/>
          <ac:spMkLst>
            <pc:docMk/>
            <pc:sldMk cId="3074422768" sldId="258"/>
            <ac:spMk id="4" creationId="{CB448326-6CBB-7BF7-46A8-A8D104C949DE}"/>
          </ac:spMkLst>
        </pc:spChg>
        <pc:picChg chg="mod">
          <ac:chgData name="Hannah Bell" userId="4bf5726f-d101-4554-aad7-70b639bb1e14" providerId="ADAL" clId="{248B1C69-FA9C-40C6-BC2C-9BD9309B254F}" dt="2022-07-22T09:16:58.213" v="4" actId="1076"/>
          <ac:picMkLst>
            <pc:docMk/>
            <pc:sldMk cId="3074422768" sldId="258"/>
            <ac:picMk id="5" creationId="{1E022A77-ED45-AD4A-869F-C24F653E0BE4}"/>
          </ac:picMkLst>
        </pc:picChg>
        <pc:picChg chg="mod">
          <ac:chgData name="Hannah Bell" userId="4bf5726f-d101-4554-aad7-70b639bb1e14" providerId="ADAL" clId="{248B1C69-FA9C-40C6-BC2C-9BD9309B254F}" dt="2022-07-22T09:16:53.447" v="2" actId="1076"/>
          <ac:picMkLst>
            <pc:docMk/>
            <pc:sldMk cId="3074422768" sldId="258"/>
            <ac:picMk id="7" creationId="{DD5D52BB-592A-DAC1-EB21-275B1815A075}"/>
          </ac:picMkLst>
        </pc:picChg>
        <pc:picChg chg="mod">
          <ac:chgData name="Hannah Bell" userId="4bf5726f-d101-4554-aad7-70b639bb1e14" providerId="ADAL" clId="{248B1C69-FA9C-40C6-BC2C-9BD9309B254F}" dt="2022-07-22T09:16:55.461" v="3" actId="1076"/>
          <ac:picMkLst>
            <pc:docMk/>
            <pc:sldMk cId="3074422768" sldId="258"/>
            <ac:picMk id="8" creationId="{CECD0154-8138-5704-D522-2D9D3637C114}"/>
          </ac:picMkLst>
        </pc:picChg>
      </pc:sldChg>
      <pc:sldChg chg="addSp modSp add del mod modTransition">
        <pc:chgData name="Hannah Bell" userId="4bf5726f-d101-4554-aad7-70b639bb1e14" providerId="ADAL" clId="{248B1C69-FA9C-40C6-BC2C-9BD9309B254F}" dt="2022-07-22T09:19:55.438" v="21" actId="1076"/>
        <pc:sldMkLst>
          <pc:docMk/>
          <pc:sldMk cId="2244480870" sldId="268"/>
        </pc:sldMkLst>
        <pc:picChg chg="add mod">
          <ac:chgData name="Hannah Bell" userId="4bf5726f-d101-4554-aad7-70b639bb1e14" providerId="ADAL" clId="{248B1C69-FA9C-40C6-BC2C-9BD9309B254F}" dt="2022-07-22T09:19:55.438" v="21" actId="1076"/>
          <ac:picMkLst>
            <pc:docMk/>
            <pc:sldMk cId="2244480870" sldId="268"/>
            <ac:picMk id="3" creationId="{80758F91-FF3B-0169-B2A2-0CA844A73FE2}"/>
          </ac:picMkLst>
        </pc:picChg>
      </pc:sldChg>
      <pc:sldChg chg="addSp modSp">
        <pc:chgData name="Hannah Bell" userId="4bf5726f-d101-4554-aad7-70b639bb1e14" providerId="ADAL" clId="{248B1C69-FA9C-40C6-BC2C-9BD9309B254F}" dt="2022-07-22T09:20:05.530" v="22"/>
        <pc:sldMkLst>
          <pc:docMk/>
          <pc:sldMk cId="3943351523" sldId="269"/>
        </pc:sldMkLst>
        <pc:picChg chg="add mod">
          <ac:chgData name="Hannah Bell" userId="4bf5726f-d101-4554-aad7-70b639bb1e14" providerId="ADAL" clId="{248B1C69-FA9C-40C6-BC2C-9BD9309B254F}" dt="2022-07-22T09:20:05.530" v="22"/>
          <ac:picMkLst>
            <pc:docMk/>
            <pc:sldMk cId="3943351523" sldId="269"/>
            <ac:picMk id="3" creationId="{9E9627C6-2D3E-BB05-6D20-ABB5305E80F9}"/>
          </ac:picMkLst>
        </pc:picChg>
      </pc:sldChg>
      <pc:sldChg chg="addSp modSp">
        <pc:chgData name="Hannah Bell" userId="4bf5726f-d101-4554-aad7-70b639bb1e14" providerId="ADAL" clId="{248B1C69-FA9C-40C6-BC2C-9BD9309B254F}" dt="2022-07-22T09:20:13.514" v="23"/>
        <pc:sldMkLst>
          <pc:docMk/>
          <pc:sldMk cId="4146054690" sldId="270"/>
        </pc:sldMkLst>
        <pc:picChg chg="add mod">
          <ac:chgData name="Hannah Bell" userId="4bf5726f-d101-4554-aad7-70b639bb1e14" providerId="ADAL" clId="{248B1C69-FA9C-40C6-BC2C-9BD9309B254F}" dt="2022-07-22T09:20:13.514" v="23"/>
          <ac:picMkLst>
            <pc:docMk/>
            <pc:sldMk cId="4146054690" sldId="270"/>
            <ac:picMk id="3" creationId="{798ECA50-E38F-7786-7110-E41009EAE617}"/>
          </ac:picMkLst>
        </pc:picChg>
      </pc:sldChg>
      <pc:sldChg chg="addSp delSp modSp add mod ord">
        <pc:chgData name="Hannah Bell" userId="4bf5726f-d101-4554-aad7-70b639bb1e14" providerId="ADAL" clId="{248B1C69-FA9C-40C6-BC2C-9BD9309B254F}" dt="2022-07-29T10:33:44.690" v="153" actId="1076"/>
        <pc:sldMkLst>
          <pc:docMk/>
          <pc:sldMk cId="1171989127" sldId="271"/>
        </pc:sldMkLst>
        <pc:spChg chg="del mod">
          <ac:chgData name="Hannah Bell" userId="4bf5726f-d101-4554-aad7-70b639bb1e14" providerId="ADAL" clId="{248B1C69-FA9C-40C6-BC2C-9BD9309B254F}" dt="2022-07-25T11:30:55.692" v="36" actId="21"/>
          <ac:spMkLst>
            <pc:docMk/>
            <pc:sldMk cId="1171989127" sldId="271"/>
            <ac:spMk id="2" creationId="{81E87C19-39BD-9AFB-6449-391C80EBEC9A}"/>
          </ac:spMkLst>
        </pc:spChg>
        <pc:spChg chg="add mod">
          <ac:chgData name="Hannah Bell" userId="4bf5726f-d101-4554-aad7-70b639bb1e14" providerId="ADAL" clId="{248B1C69-FA9C-40C6-BC2C-9BD9309B254F}" dt="2022-07-29T10:33:44.690" v="153" actId="1076"/>
          <ac:spMkLst>
            <pc:docMk/>
            <pc:sldMk cId="1171989127" sldId="271"/>
            <ac:spMk id="3" creationId="{30F18C00-C98B-2B80-5532-6EAB2FE5F9CB}"/>
          </ac:spMkLst>
        </pc:spChg>
        <pc:picChg chg="add mod">
          <ac:chgData name="Hannah Bell" userId="4bf5726f-d101-4554-aad7-70b639bb1e14" providerId="ADAL" clId="{248B1C69-FA9C-40C6-BC2C-9BD9309B254F}" dt="2022-07-25T11:33:47.901" v="148" actId="1076"/>
          <ac:picMkLst>
            <pc:docMk/>
            <pc:sldMk cId="1171989127" sldId="271"/>
            <ac:picMk id="6" creationId="{1DB2B6AE-FE5A-B61D-B792-87614C593DB9}"/>
          </ac:picMkLst>
        </pc:picChg>
        <pc:picChg chg="add mod">
          <ac:chgData name="Hannah Bell" userId="4bf5726f-d101-4554-aad7-70b639bb1e14" providerId="ADAL" clId="{248B1C69-FA9C-40C6-BC2C-9BD9309B254F}" dt="2022-07-25T11:32:49.453" v="128" actId="1076"/>
          <ac:picMkLst>
            <pc:docMk/>
            <pc:sldMk cId="1171989127" sldId="271"/>
            <ac:picMk id="9" creationId="{98648111-5D25-F9F9-04E4-49F63C6A7AC4}"/>
          </ac:picMkLst>
        </pc:picChg>
        <pc:picChg chg="add mod">
          <ac:chgData name="Hannah Bell" userId="4bf5726f-d101-4554-aad7-70b639bb1e14" providerId="ADAL" clId="{248B1C69-FA9C-40C6-BC2C-9BD9309B254F}" dt="2022-07-25T11:33:13.118" v="135" actId="1076"/>
          <ac:picMkLst>
            <pc:docMk/>
            <pc:sldMk cId="1171989127" sldId="271"/>
            <ac:picMk id="10" creationId="{7C696557-D3A2-61BD-5ADA-A7FB9AAF713A}"/>
          </ac:picMkLst>
        </pc:picChg>
        <pc:picChg chg="del">
          <ac:chgData name="Hannah Bell" userId="4bf5726f-d101-4554-aad7-70b639bb1e14" providerId="ADAL" clId="{248B1C69-FA9C-40C6-BC2C-9BD9309B254F}" dt="2022-07-25T11:32:33.731" v="123" actId="478"/>
          <ac:picMkLst>
            <pc:docMk/>
            <pc:sldMk cId="1171989127" sldId="271"/>
            <ac:picMk id="12" creationId="{D32310BE-1A34-9364-8B83-D68B51EED977}"/>
          </ac:picMkLst>
        </pc:picChg>
        <pc:picChg chg="mod">
          <ac:chgData name="Hannah Bell" userId="4bf5726f-d101-4554-aad7-70b639bb1e14" providerId="ADAL" clId="{248B1C69-FA9C-40C6-BC2C-9BD9309B254F}" dt="2022-07-25T11:32:53.757" v="129" actId="1076"/>
          <ac:picMkLst>
            <pc:docMk/>
            <pc:sldMk cId="1171989127" sldId="271"/>
            <ac:picMk id="17" creationId="{69C18E86-179B-10BC-1171-5F8E73205D54}"/>
          </ac:picMkLst>
        </pc:picChg>
      </pc:sldChg>
      <pc:sldChg chg="add del ord">
        <pc:chgData name="Hannah Bell" userId="4bf5726f-d101-4554-aad7-70b639bb1e14" providerId="ADAL" clId="{248B1C69-FA9C-40C6-BC2C-9BD9309B254F}" dt="2022-07-22T09:23:21.330" v="27" actId="2696"/>
        <pc:sldMkLst>
          <pc:docMk/>
          <pc:sldMk cId="1471179383" sldId="271"/>
        </pc:sldMkLst>
      </pc:sldChg>
    </pc:docChg>
  </pc:docChgLst>
  <pc:docChgLst>
    <pc:chgData name="Kayleigh Cardnell" userId="2b61bfd6-beee-4228-bd20-f4fb9c9419b6" providerId="ADAL" clId="{B19C447F-6775-4917-88C8-825A25C48443}"/>
    <pc:docChg chg="custSel modSld">
      <pc:chgData name="Kayleigh Cardnell" userId="2b61bfd6-beee-4228-bd20-f4fb9c9419b6" providerId="ADAL" clId="{B19C447F-6775-4917-88C8-825A25C48443}" dt="2022-09-02T11:31:06.065" v="15" actId="1036"/>
      <pc:docMkLst>
        <pc:docMk/>
      </pc:docMkLst>
      <pc:sldChg chg="addSp delSp modSp mod">
        <pc:chgData name="Kayleigh Cardnell" userId="2b61bfd6-beee-4228-bd20-f4fb9c9419b6" providerId="ADAL" clId="{B19C447F-6775-4917-88C8-825A25C48443}" dt="2022-09-02T11:30:40.928" v="2" actId="1076"/>
        <pc:sldMkLst>
          <pc:docMk/>
          <pc:sldMk cId="3352873750" sldId="257"/>
        </pc:sldMkLst>
        <pc:picChg chg="add mod">
          <ac:chgData name="Kayleigh Cardnell" userId="2b61bfd6-beee-4228-bd20-f4fb9c9419b6" providerId="ADAL" clId="{B19C447F-6775-4917-88C8-825A25C48443}" dt="2022-09-02T11:30:40.928" v="2" actId="1076"/>
          <ac:picMkLst>
            <pc:docMk/>
            <pc:sldMk cId="3352873750" sldId="257"/>
            <ac:picMk id="3" creationId="{0D7A18E7-DD36-2C56-4D88-577E82585EB1}"/>
          </ac:picMkLst>
        </pc:picChg>
        <pc:picChg chg="del">
          <ac:chgData name="Kayleigh Cardnell" userId="2b61bfd6-beee-4228-bd20-f4fb9c9419b6" providerId="ADAL" clId="{B19C447F-6775-4917-88C8-825A25C48443}" dt="2022-09-02T11:30:30.234" v="0" actId="478"/>
          <ac:picMkLst>
            <pc:docMk/>
            <pc:sldMk cId="3352873750" sldId="257"/>
            <ac:picMk id="7" creationId="{DD5D52BB-592A-DAC1-EB21-275B1815A075}"/>
          </ac:picMkLst>
        </pc:picChg>
      </pc:sldChg>
      <pc:sldChg chg="addSp delSp modSp mod">
        <pc:chgData name="Kayleigh Cardnell" userId="2b61bfd6-beee-4228-bd20-f4fb9c9419b6" providerId="ADAL" clId="{B19C447F-6775-4917-88C8-825A25C48443}" dt="2022-09-02T11:31:06.065" v="15" actId="1036"/>
        <pc:sldMkLst>
          <pc:docMk/>
          <pc:sldMk cId="1171989127" sldId="271"/>
        </pc:sldMkLst>
        <pc:picChg chg="add mod">
          <ac:chgData name="Kayleigh Cardnell" userId="2b61bfd6-beee-4228-bd20-f4fb9c9419b6" providerId="ADAL" clId="{B19C447F-6775-4917-88C8-825A25C48443}" dt="2022-09-02T11:30:50.522" v="3"/>
          <ac:picMkLst>
            <pc:docMk/>
            <pc:sldMk cId="1171989127" sldId="271"/>
            <ac:picMk id="2" creationId="{1B914DDF-B12E-001B-0C22-37D1D26C126C}"/>
          </ac:picMkLst>
        </pc:picChg>
        <pc:picChg chg="add mod">
          <ac:chgData name="Kayleigh Cardnell" userId="2b61bfd6-beee-4228-bd20-f4fb9c9419b6" providerId="ADAL" clId="{B19C447F-6775-4917-88C8-825A25C48443}" dt="2022-09-02T11:31:04.328" v="9" actId="1076"/>
          <ac:picMkLst>
            <pc:docMk/>
            <pc:sldMk cId="1171989127" sldId="271"/>
            <ac:picMk id="4" creationId="{519B6A61-8A76-5002-90A9-9563C538A569}"/>
          </ac:picMkLst>
        </pc:picChg>
        <pc:picChg chg="del">
          <ac:chgData name="Kayleigh Cardnell" userId="2b61bfd6-beee-4228-bd20-f4fb9c9419b6" providerId="ADAL" clId="{B19C447F-6775-4917-88C8-825A25C48443}" dt="2022-09-02T11:30:52.444" v="4" actId="478"/>
          <ac:picMkLst>
            <pc:docMk/>
            <pc:sldMk cId="1171989127" sldId="271"/>
            <ac:picMk id="7" creationId="{DD5D52BB-592A-DAC1-EB21-275B1815A075}"/>
          </ac:picMkLst>
        </pc:picChg>
        <pc:picChg chg="del">
          <ac:chgData name="Kayleigh Cardnell" userId="2b61bfd6-beee-4228-bd20-f4fb9c9419b6" providerId="ADAL" clId="{B19C447F-6775-4917-88C8-825A25C48443}" dt="2022-09-02T11:30:55.286" v="6" actId="478"/>
          <ac:picMkLst>
            <pc:docMk/>
            <pc:sldMk cId="1171989127" sldId="271"/>
            <ac:picMk id="9" creationId="{98648111-5D25-F9F9-04E4-49F63C6A7AC4}"/>
          </ac:picMkLst>
        </pc:picChg>
        <pc:picChg chg="mod">
          <ac:chgData name="Kayleigh Cardnell" userId="2b61bfd6-beee-4228-bd20-f4fb9c9419b6" providerId="ADAL" clId="{B19C447F-6775-4917-88C8-825A25C48443}" dt="2022-09-02T11:31:06.065" v="15" actId="1036"/>
          <ac:picMkLst>
            <pc:docMk/>
            <pc:sldMk cId="1171989127" sldId="271"/>
            <ac:picMk id="17" creationId="{69C18E86-179B-10BC-1171-5F8E73205D54}"/>
          </ac:picMkLst>
        </pc:picChg>
      </pc:sldChg>
    </pc:docChg>
  </pc:docChgLst>
  <pc:docChgLst>
    <pc:chgData name="Hannah Bell" userId="4bf5726f-d101-4554-aad7-70b639bb1e14" providerId="ADAL" clId="{6D9A5AD9-7890-499D-8DBF-93C10B97A3D9}"/>
    <pc:docChg chg="modSld">
      <pc:chgData name="Hannah Bell" userId="4bf5726f-d101-4554-aad7-70b639bb1e14" providerId="ADAL" clId="{6D9A5AD9-7890-499D-8DBF-93C10B97A3D9}" dt="2022-08-16T08:29:48.342" v="0" actId="1076"/>
      <pc:docMkLst>
        <pc:docMk/>
      </pc:docMkLst>
      <pc:sldChg chg="modSp mod">
        <pc:chgData name="Hannah Bell" userId="4bf5726f-d101-4554-aad7-70b639bb1e14" providerId="ADAL" clId="{6D9A5AD9-7890-499D-8DBF-93C10B97A3D9}" dt="2022-08-16T08:29:48.342" v="0" actId="1076"/>
        <pc:sldMkLst>
          <pc:docMk/>
          <pc:sldMk cId="4146054690" sldId="270"/>
        </pc:sldMkLst>
        <pc:picChg chg="mod">
          <ac:chgData name="Hannah Bell" userId="4bf5726f-d101-4554-aad7-70b639bb1e14" providerId="ADAL" clId="{6D9A5AD9-7890-499D-8DBF-93C10B97A3D9}" dt="2022-08-16T08:29:48.342" v="0" actId="1076"/>
          <ac:picMkLst>
            <pc:docMk/>
            <pc:sldMk cId="4146054690" sldId="270"/>
            <ac:picMk id="3" creationId="{798ECA50-E38F-7786-7110-E41009EAE61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18DD8-879E-078D-8C43-DED5217436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79446B-5736-11ED-F4F9-A8F049F29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80748-272D-D483-52C8-06E0C0977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0B177-DFCC-FDC6-F2C9-BF0804619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F4A41-C479-61B3-FD97-8C73D6BFF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17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86FF-8210-FCAD-D185-1E6CA857B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F0CC1-7002-7764-20A9-CAA87CA82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C0E43-2FD1-3E86-9E5F-5ADD5EEE9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A6F7D-5590-5591-CE30-4492E074E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8A5D9-6AD9-6227-A1F2-03427B7AE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454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48C64D-00CD-C82D-EFCE-5D26D8F98D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FCB95B-A737-F3A3-E064-0DA73FE11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2E0B4-0ABE-DF1F-36B0-7519F933D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DC6CD-29A4-D10A-19CF-D67E52B17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13ED8-5883-CCC0-EEEC-B70ABD1E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95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D6888-800C-D2CC-3E85-0A73CA688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12D9A-D06B-6B2E-DEC0-1DB4CF325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8D2ED-8447-23EB-659E-418233670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A66AC-F5B6-F864-5C67-936AF7119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B3F2A-0277-50F1-AC69-617CA2CA1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734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1C1F7-676A-6C10-FD67-F122AD3F1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ACF9A-F56C-9309-D904-21841AB5F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A2F12-0EF6-04FD-39EF-CDA0FE53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25F3E-6FAC-8E16-55DE-A81F55C54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D30E6-F013-9401-D4EF-C82AB4D3C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499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93C-1046-3547-875E-E4110C858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1A393-F2B5-E16B-5885-5ECA36BEEC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FFA940-6938-2F25-B169-D546BD3D7F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899DB-66E5-EEE0-F048-EE1E846FF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8D6023-2876-9629-B636-46515FE56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81FF9-F397-6D67-4702-EB6CD11C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83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3829D-F3A8-7BD8-FFD7-22A963780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AECBC-31ED-2974-37BB-C7F016895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3EAA0-F9DD-7309-CD45-83C78681C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310DFD-5216-33AD-5855-FF22150000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685770-F04D-431B-3DAA-0B98D22B22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BD0621-F193-08FD-E156-C776D12F9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12B4B3-209C-4B5C-042B-C1818CBBD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1F25F0-3D27-755E-4ADF-E80EBB14B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61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09CF6-A121-B951-0699-165D81829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314083-B4E8-CEFD-7715-0515643A0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8C96F1-E7A2-D18A-53BC-DC1747146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5E5964-55D2-12B9-0EB3-89994EAE6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32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3546C8-A3A2-FF03-88E7-6F659243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FBF2D-171F-2BE9-F2B1-39A977388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3F4F2-D9F7-D817-7BF4-D0D5918C4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060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746E0-C61B-DF49-0981-5E149397F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3ED4A-4C10-8A9D-5D99-8FE85169D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69FC6F-FFAF-5CE2-9104-85D232D08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F1693-915E-6713-6701-7137FD1D8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42EFBF-EBE6-1231-8415-9F1B529DC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DFDEA2-7F53-810E-1292-B972AD003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86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42933-07EA-2D06-45AA-8B9586024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F8AED3-2827-AE65-15DD-392D76066F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BA7068-A501-C27B-51E3-9AFF118F2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2899F1-1D7C-B433-86DE-E78D681FD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974F35-25EC-B313-D65D-F2B7AA786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2E0C9-864E-A8D6-76C5-E3257FE0F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77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52D75B-2ADD-977E-CAE2-5FF7BCDD0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4B7F8-BD07-B859-1B52-773E6ECA6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3E041-78BC-E001-3F3A-4E287E710F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F6752-7755-430B-B215-2CEA9C119DFD}" type="datetimeFigureOut">
              <a:rPr lang="en-GB" smtClean="0"/>
              <a:t>02/09/2022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32166-5CE4-6A73-86EC-00762FDCA1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A9DA3-0369-AF70-9C34-C7FFD432B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CE976-811D-47F6-B642-C68B3426EC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05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87C19-39BD-9AFB-6449-391C80EBEC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9892" y="2053286"/>
            <a:ext cx="9530368" cy="23876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2"/>
                </a:solidFill>
                <a:latin typeface="Geomanist" panose="02000503000000020004" pitchFamily="50" charset="0"/>
              </a:rPr>
              <a:t>How much of an allergen do you need to cause a reaction?</a:t>
            </a:r>
          </a:p>
        </p:txBody>
      </p:sp>
      <p:pic>
        <p:nvPicPr>
          <p:cNvPr id="5" name="Picture 4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1E022A77-ED45-AD4A-869F-C24F653E0B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5433" r="69298"/>
          <a:stretch/>
        </p:blipFill>
        <p:spPr>
          <a:xfrm>
            <a:off x="7391942" y="5967345"/>
            <a:ext cx="3348318" cy="744076"/>
          </a:xfrm>
          <a:prstGeom prst="rect">
            <a:avLst/>
          </a:prstGeom>
        </p:spPr>
      </p:pic>
      <p:pic>
        <p:nvPicPr>
          <p:cNvPr id="8" name="Picture 7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CECD0154-8138-5704-D522-2D9D3637C1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5433" r="69298"/>
          <a:stretch/>
        </p:blipFill>
        <p:spPr>
          <a:xfrm rot="5400000">
            <a:off x="10012690" y="3247755"/>
            <a:ext cx="3348318" cy="744076"/>
          </a:xfrm>
          <a:prstGeom prst="rect">
            <a:avLst/>
          </a:prstGeom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D32310BE-1A34-9364-8B83-D68B51EED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51" y="89633"/>
            <a:ext cx="3927020" cy="940655"/>
          </a:xfrm>
          <a:prstGeom prst="rect">
            <a:avLst/>
          </a:prstGeom>
        </p:spPr>
      </p:pic>
      <p:pic>
        <p:nvPicPr>
          <p:cNvPr id="17" name="Picture 16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69C18E86-179B-10BC-1171-5F8E73205D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5433" r="69298"/>
          <a:stretch/>
        </p:blipFill>
        <p:spPr>
          <a:xfrm rot="16200000">
            <a:off x="-1064626" y="2288846"/>
            <a:ext cx="3348318" cy="744076"/>
          </a:xfrm>
          <a:prstGeom prst="rect">
            <a:avLst/>
          </a:prstGeom>
        </p:spPr>
      </p:pic>
      <p:pic>
        <p:nvPicPr>
          <p:cNvPr id="3" name="Picture 2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0D7A18E7-DD36-2C56-4D88-577E82585E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4" t="22667" r="51985" b="62682"/>
          <a:stretch/>
        </p:blipFill>
        <p:spPr>
          <a:xfrm rot="7824907">
            <a:off x="10517341" y="5588862"/>
            <a:ext cx="1594941" cy="8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73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BC9CBD-0905-406E-AE37-FE156CC340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6913897"/>
          </a:xfrm>
          <a:prstGeom prst="rect">
            <a:avLst/>
          </a:prstGeom>
        </p:spPr>
      </p:pic>
      <p:pic>
        <p:nvPicPr>
          <p:cNvPr id="2" name="Picture 1" descr="Text&#10;&#10;Description automatically generated with medium confidence">
            <a:extLst>
              <a:ext uri="{FF2B5EF4-FFF2-40B4-BE49-F238E27FC236}">
                <a16:creationId xmlns:a16="http://schemas.microsoft.com/office/drawing/2014/main" id="{9B811942-E3BE-0791-8937-071ABDD3A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8" y="6278626"/>
            <a:ext cx="1918425" cy="45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80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690A7D3-9EF1-4136-891E-B9CC62A203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80049"/>
          </a:xfrm>
          <a:prstGeom prst="rect">
            <a:avLst/>
          </a:prstGeom>
        </p:spPr>
      </p:pic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9E9627C6-2D3E-BB05-6D20-ABB5305E8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8" y="6278626"/>
            <a:ext cx="1918425" cy="45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51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664B10B-A04B-4FA9-AA15-8944BB43DE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5725" y="0"/>
            <a:ext cx="12277725" cy="6858000"/>
          </a:xfrm>
          <a:prstGeom prst="rect">
            <a:avLst/>
          </a:prstGeom>
        </p:spPr>
      </p:pic>
      <p:pic>
        <p:nvPicPr>
          <p:cNvPr id="2" name="Picture 1" descr="Text&#10;&#10;Description automatically generated with medium confidence">
            <a:extLst>
              <a:ext uri="{FF2B5EF4-FFF2-40B4-BE49-F238E27FC236}">
                <a16:creationId xmlns:a16="http://schemas.microsoft.com/office/drawing/2014/main" id="{FE32F439-5BA8-BE9E-775C-4B76D1684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8" y="6278626"/>
            <a:ext cx="1918425" cy="45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054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1E022A77-ED45-AD4A-869F-C24F653E0B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5433" r="69298"/>
          <a:stretch/>
        </p:blipFill>
        <p:spPr>
          <a:xfrm>
            <a:off x="7391942" y="5967345"/>
            <a:ext cx="3348318" cy="744076"/>
          </a:xfrm>
          <a:prstGeom prst="rect">
            <a:avLst/>
          </a:prstGeom>
        </p:spPr>
      </p:pic>
      <p:pic>
        <p:nvPicPr>
          <p:cNvPr id="8" name="Picture 7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CECD0154-8138-5704-D522-2D9D3637C1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5433" r="69298"/>
          <a:stretch/>
        </p:blipFill>
        <p:spPr>
          <a:xfrm rot="5400000">
            <a:off x="10012690" y="3247755"/>
            <a:ext cx="3348318" cy="744076"/>
          </a:xfrm>
          <a:prstGeom prst="rect">
            <a:avLst/>
          </a:prstGeom>
        </p:spPr>
      </p:pic>
      <p:pic>
        <p:nvPicPr>
          <p:cNvPr id="17" name="Picture 16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69C18E86-179B-10BC-1171-5F8E73205D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5433" r="69298"/>
          <a:stretch/>
        </p:blipFill>
        <p:spPr>
          <a:xfrm rot="16200000">
            <a:off x="-1091259" y="2475277"/>
            <a:ext cx="3348318" cy="7440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F18C00-C98B-2B80-5532-6EAB2FE5F9CB}"/>
              </a:ext>
            </a:extLst>
          </p:cNvPr>
          <p:cNvSpPr txBox="1"/>
          <p:nvPr/>
        </p:nvSpPr>
        <p:spPr>
          <a:xfrm>
            <a:off x="1105915" y="4138416"/>
            <a:ext cx="49224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With thanks to:</a:t>
            </a:r>
          </a:p>
          <a:p>
            <a:endParaRPr lang="en-GB" sz="1600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GB" sz="1600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Kai Wang, Matthew Daly and Professor Clare Mills</a:t>
            </a:r>
          </a:p>
          <a:p>
            <a:endParaRPr lang="en-GB" sz="1600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GB" sz="1600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Manchester Institute of Biotechnology, Division of Infection, Immunity and Respiratory Medicine, Faculty of Biology, Medicine and Health, University of Manchester, Manchester, UK.</a:t>
            </a:r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0" name="Picture 9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7C696557-D3A2-61BD-5ADA-A7FB9AAF7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5433" r="69298"/>
          <a:stretch/>
        </p:blipFill>
        <p:spPr>
          <a:xfrm rot="10800000">
            <a:off x="1318575" y="-91192"/>
            <a:ext cx="3348318" cy="744076"/>
          </a:xfrm>
          <a:prstGeom prst="rect">
            <a:avLst/>
          </a:prstGeom>
        </p:spPr>
      </p:pic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1DB2B6AE-FE5A-B61D-B792-87614C593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337" y="1471123"/>
            <a:ext cx="7187325" cy="2148670"/>
          </a:xfrm>
          <a:prstGeom prst="rect">
            <a:avLst/>
          </a:prstGeom>
        </p:spPr>
      </p:pic>
      <p:pic>
        <p:nvPicPr>
          <p:cNvPr id="2" name="Picture 1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1B914DDF-B12E-001B-0C22-37D1D26C12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4" t="22667" r="51985" b="62682"/>
          <a:stretch/>
        </p:blipFill>
        <p:spPr>
          <a:xfrm rot="7824907">
            <a:off x="10517341" y="5588862"/>
            <a:ext cx="1594941" cy="836646"/>
          </a:xfrm>
          <a:prstGeom prst="rect">
            <a:avLst/>
          </a:prstGeom>
        </p:spPr>
      </p:pic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519B6A61-8A76-5002-90A9-9563C538A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4" t="22667" r="51985" b="62682"/>
          <a:stretch/>
        </p:blipFill>
        <p:spPr>
          <a:xfrm rot="18744902">
            <a:off x="-18920" y="119461"/>
            <a:ext cx="1594941" cy="8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89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CBrandKit2022">
      <a:dk1>
        <a:sysClr val="windowText" lastClr="000000"/>
      </a:dk1>
      <a:lt1>
        <a:srgbClr val="FFFFFF"/>
      </a:lt1>
      <a:dk2>
        <a:srgbClr val="007989"/>
      </a:dk2>
      <a:lt2>
        <a:srgbClr val="E7E6E6"/>
      </a:lt2>
      <a:accent1>
        <a:srgbClr val="FF8F1F"/>
      </a:accent1>
      <a:accent2>
        <a:srgbClr val="007989"/>
      </a:accent2>
      <a:accent3>
        <a:srgbClr val="FBAA1E"/>
      </a:accent3>
      <a:accent4>
        <a:srgbClr val="FFC000"/>
      </a:accent4>
      <a:accent5>
        <a:srgbClr val="00ADC1"/>
      </a:accent5>
      <a:accent6>
        <a:srgbClr val="FFFFFF"/>
      </a:accent6>
      <a:hlink>
        <a:srgbClr val="007989"/>
      </a:hlink>
      <a:folHlink>
        <a:srgbClr val="FBAA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94b255-5fb8-4a3f-b043-fe1db76b12b8">
      <Terms xmlns="http://schemas.microsoft.com/office/infopath/2007/PartnerControls"/>
    </lcf76f155ced4ddcb4097134ff3c332f>
    <TaxCatchAll xmlns="878796c0-b867-43af-a12a-394f9e45406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3399E3E02C4B4586F828D59122AB9C" ma:contentTypeVersion="16" ma:contentTypeDescription="Create a new document." ma:contentTypeScope="" ma:versionID="c29d16cbb32b91efa7779a0501568556">
  <xsd:schema xmlns:xsd="http://www.w3.org/2001/XMLSchema" xmlns:xs="http://www.w3.org/2001/XMLSchema" xmlns:p="http://schemas.microsoft.com/office/2006/metadata/properties" xmlns:ns2="a694b255-5fb8-4a3f-b043-fe1db76b12b8" xmlns:ns3="878796c0-b867-43af-a12a-394f9e45406c" targetNamespace="http://schemas.microsoft.com/office/2006/metadata/properties" ma:root="true" ma:fieldsID="b4cd4d11e0b51ca131f9adcfcee4b2b4" ns2:_="" ns3:_="">
    <xsd:import namespace="a694b255-5fb8-4a3f-b043-fe1db76b12b8"/>
    <xsd:import namespace="878796c0-b867-43af-a12a-394f9e4540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94b255-5fb8-4a3f-b043-fe1db76b12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30c936a-a256-4ef8-ba4e-0e6ffef9bc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8796c0-b867-43af-a12a-394f9e45406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d6b62b3-41b1-4f59-add5-27fbdfe5be1b}" ma:internalName="TaxCatchAll" ma:showField="CatchAllData" ma:web="878796c0-b867-43af-a12a-394f9e4540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4C15AB-CCA4-461D-A25F-DAE786EEEC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905F5F-E9AC-4143-9FBC-ED3CCEDEE58C}">
  <ds:schemaRefs>
    <ds:schemaRef ds:uri="http://purl.org/dc/elements/1.1/"/>
    <ds:schemaRef ds:uri="http://schemas.openxmlformats.org/package/2006/metadata/core-properties"/>
    <ds:schemaRef ds:uri="http://purl.org/dc/terms/"/>
    <ds:schemaRef ds:uri="878796c0-b867-43af-a12a-394f9e45406c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a694b255-5fb8-4a3f-b043-fe1db76b12b8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6C8970A-832C-45B8-8D71-535A558398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94b255-5fb8-4a3f-b043-fe1db76b12b8"/>
    <ds:schemaRef ds:uri="878796c0-b867-43af-a12a-394f9e4540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56</Words>
  <Application>Microsoft Office PowerPoint</Application>
  <PresentationFormat>Widescreen</PresentationFormat>
  <Paragraphs>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Geomanist</vt:lpstr>
      <vt:lpstr>Open Sans</vt:lpstr>
      <vt:lpstr>Office Theme</vt:lpstr>
      <vt:lpstr>How much of an allergen do you need to cause a reaction?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much of an allergen do you need to cause a reaction?</dc:title>
  <dc:creator>Hannah Bell</dc:creator>
  <cp:lastModifiedBy>Kayleigh Cardnell</cp:lastModifiedBy>
  <cp:revision>1</cp:revision>
  <dcterms:created xsi:type="dcterms:W3CDTF">2022-07-22T08:59:21Z</dcterms:created>
  <dcterms:modified xsi:type="dcterms:W3CDTF">2022-09-02T11:31:07Z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0x010100C73399E3E02C4B4586F828D59122AB9C</vt:lpwstr>
  </property>
  <property fmtid="{D5CDD505-2E9C-101B-9397-08002B2CF9AE}" pid="3" name="MediaServiceImageTags">
    <vt:lpwstr/>
  </property>
</Properties>
</file>