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9"/>
  </p:notesMasterIdLst>
  <p:sldIdLst>
    <p:sldId id="257" r:id="rId5"/>
    <p:sldId id="258" r:id="rId6"/>
    <p:sldId id="260" r:id="rId7"/>
    <p:sldId id="266" r:id="rId8"/>
    <p:sldId id="269" r:id="rId9"/>
    <p:sldId id="275" r:id="rId10"/>
    <p:sldId id="276" r:id="rId11"/>
    <p:sldId id="277" r:id="rId12"/>
    <p:sldId id="279" r:id="rId13"/>
    <p:sldId id="263" r:id="rId14"/>
    <p:sldId id="280" r:id="rId15"/>
    <p:sldId id="281" r:id="rId16"/>
    <p:sldId id="278" r:id="rId17"/>
    <p:sldId id="282"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75" autoAdjust="0"/>
    <p:restoredTop sz="74749" autoAdjust="0"/>
  </p:normalViewPr>
  <p:slideViewPr>
    <p:cSldViewPr snapToGrid="0">
      <p:cViewPr varScale="1">
        <p:scale>
          <a:sx n="64" d="100"/>
          <a:sy n="64" d="100"/>
        </p:scale>
        <p:origin x="1334"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yleigh Cardnell" userId="2b61bfd6-beee-4228-bd20-f4fb9c9419b6" providerId="ADAL" clId="{EB9216D2-A1D3-4D77-8AB8-34A7CF91292F}"/>
    <pc:docChg chg="addSld delSld modSld">
      <pc:chgData name="Kayleigh Cardnell" userId="2b61bfd6-beee-4228-bd20-f4fb9c9419b6" providerId="ADAL" clId="{EB9216D2-A1D3-4D77-8AB8-34A7CF91292F}" dt="2023-02-13T12:51:31.036" v="482" actId="20577"/>
      <pc:docMkLst>
        <pc:docMk/>
      </pc:docMkLst>
      <pc:sldChg chg="modNotesTx">
        <pc:chgData name="Kayleigh Cardnell" userId="2b61bfd6-beee-4228-bd20-f4fb9c9419b6" providerId="ADAL" clId="{EB9216D2-A1D3-4D77-8AB8-34A7CF91292F}" dt="2023-02-13T12:51:31.036" v="482" actId="20577"/>
        <pc:sldMkLst>
          <pc:docMk/>
          <pc:sldMk cId="1709443879" sldId="258"/>
        </pc:sldMkLst>
      </pc:sldChg>
      <pc:sldChg chg="del">
        <pc:chgData name="Kayleigh Cardnell" userId="2b61bfd6-beee-4228-bd20-f4fb9c9419b6" providerId="ADAL" clId="{EB9216D2-A1D3-4D77-8AB8-34A7CF91292F}" dt="2023-02-07T10:57:44.745" v="302" actId="2696"/>
        <pc:sldMkLst>
          <pc:docMk/>
          <pc:sldMk cId="3068695422" sldId="259"/>
        </pc:sldMkLst>
      </pc:sldChg>
      <pc:sldChg chg="addSp modSp modAnim modNotesTx">
        <pc:chgData name="Kayleigh Cardnell" userId="2b61bfd6-beee-4228-bd20-f4fb9c9419b6" providerId="ADAL" clId="{EB9216D2-A1D3-4D77-8AB8-34A7CF91292F}" dt="2023-02-07T11:13:56.921" v="426" actId="20577"/>
        <pc:sldMkLst>
          <pc:docMk/>
          <pc:sldMk cId="0" sldId="260"/>
        </pc:sldMkLst>
        <pc:spChg chg="add mod">
          <ac:chgData name="Kayleigh Cardnell" userId="2b61bfd6-beee-4228-bd20-f4fb9c9419b6" providerId="ADAL" clId="{EB9216D2-A1D3-4D77-8AB8-34A7CF91292F}" dt="2023-02-07T10:40:27.527" v="276"/>
          <ac:spMkLst>
            <pc:docMk/>
            <pc:sldMk cId="0" sldId="260"/>
            <ac:spMk id="5" creationId="{E3894393-D83E-F864-9A53-2460B80EC726}"/>
          </ac:spMkLst>
        </pc:spChg>
      </pc:sldChg>
      <pc:sldChg chg="del">
        <pc:chgData name="Kayleigh Cardnell" userId="2b61bfd6-beee-4228-bd20-f4fb9c9419b6" providerId="ADAL" clId="{EB9216D2-A1D3-4D77-8AB8-34A7CF91292F}" dt="2023-02-07T10:57:54.020" v="303" actId="2696"/>
        <pc:sldMkLst>
          <pc:docMk/>
          <pc:sldMk cId="999207164" sldId="261"/>
        </pc:sldMkLst>
      </pc:sldChg>
      <pc:sldChg chg="del">
        <pc:chgData name="Kayleigh Cardnell" userId="2b61bfd6-beee-4228-bd20-f4fb9c9419b6" providerId="ADAL" clId="{EB9216D2-A1D3-4D77-8AB8-34A7CF91292F}" dt="2023-02-07T10:58:33.829" v="305" actId="2696"/>
        <pc:sldMkLst>
          <pc:docMk/>
          <pc:sldMk cId="128643262" sldId="262"/>
        </pc:sldMkLst>
      </pc:sldChg>
      <pc:sldChg chg="modSp mod">
        <pc:chgData name="Kayleigh Cardnell" userId="2b61bfd6-beee-4228-bd20-f4fb9c9419b6" providerId="ADAL" clId="{EB9216D2-A1D3-4D77-8AB8-34A7CF91292F}" dt="2023-02-07T11:14:47.192" v="428" actId="1076"/>
        <pc:sldMkLst>
          <pc:docMk/>
          <pc:sldMk cId="354284179" sldId="263"/>
        </pc:sldMkLst>
        <pc:spChg chg="mod">
          <ac:chgData name="Kayleigh Cardnell" userId="2b61bfd6-beee-4228-bd20-f4fb9c9419b6" providerId="ADAL" clId="{EB9216D2-A1D3-4D77-8AB8-34A7CF91292F}" dt="2023-02-07T11:14:47.192" v="428" actId="1076"/>
          <ac:spMkLst>
            <pc:docMk/>
            <pc:sldMk cId="354284179" sldId="263"/>
            <ac:spMk id="12" creationId="{ECB6B7FB-D085-A31A-F627-3819D15D3817}"/>
          </ac:spMkLst>
        </pc:spChg>
      </pc:sldChg>
      <pc:sldChg chg="del">
        <pc:chgData name="Kayleigh Cardnell" userId="2b61bfd6-beee-4228-bd20-f4fb9c9419b6" providerId="ADAL" clId="{EB9216D2-A1D3-4D77-8AB8-34A7CF91292F}" dt="2023-02-07T11:03:18.292" v="403" actId="47"/>
        <pc:sldMkLst>
          <pc:docMk/>
          <pc:sldMk cId="3118816728" sldId="264"/>
        </pc:sldMkLst>
      </pc:sldChg>
      <pc:sldChg chg="del">
        <pc:chgData name="Kayleigh Cardnell" userId="2b61bfd6-beee-4228-bd20-f4fb9c9419b6" providerId="ADAL" clId="{EB9216D2-A1D3-4D77-8AB8-34A7CF91292F}" dt="2023-02-07T11:04:48.543" v="415" actId="2696"/>
        <pc:sldMkLst>
          <pc:docMk/>
          <pc:sldMk cId="2606263722" sldId="265"/>
        </pc:sldMkLst>
      </pc:sldChg>
      <pc:sldChg chg="modNotesTx">
        <pc:chgData name="Kayleigh Cardnell" userId="2b61bfd6-beee-4228-bd20-f4fb9c9419b6" providerId="ADAL" clId="{EB9216D2-A1D3-4D77-8AB8-34A7CF91292F}" dt="2023-02-07T10:40:58.744" v="279"/>
        <pc:sldMkLst>
          <pc:docMk/>
          <pc:sldMk cId="3381586093" sldId="266"/>
        </pc:sldMkLst>
      </pc:sldChg>
      <pc:sldChg chg="add">
        <pc:chgData name="Kayleigh Cardnell" userId="2b61bfd6-beee-4228-bd20-f4fb9c9419b6" providerId="ADAL" clId="{EB9216D2-A1D3-4D77-8AB8-34A7CF91292F}" dt="2023-02-07T10:54:22.264" v="280"/>
        <pc:sldMkLst>
          <pc:docMk/>
          <pc:sldMk cId="2457608" sldId="269"/>
        </pc:sldMkLst>
      </pc:sldChg>
      <pc:sldChg chg="add modNotesTx">
        <pc:chgData name="Kayleigh Cardnell" userId="2b61bfd6-beee-4228-bd20-f4fb9c9419b6" providerId="ADAL" clId="{EB9216D2-A1D3-4D77-8AB8-34A7CF91292F}" dt="2023-02-07T10:55:50.421" v="288" actId="20577"/>
        <pc:sldMkLst>
          <pc:docMk/>
          <pc:sldMk cId="953451650" sldId="275"/>
        </pc:sldMkLst>
      </pc:sldChg>
      <pc:sldChg chg="add modNotesTx">
        <pc:chgData name="Kayleigh Cardnell" userId="2b61bfd6-beee-4228-bd20-f4fb9c9419b6" providerId="ADAL" clId="{EB9216D2-A1D3-4D77-8AB8-34A7CF91292F}" dt="2023-02-07T10:57:09.138" v="301" actId="20577"/>
        <pc:sldMkLst>
          <pc:docMk/>
          <pc:sldMk cId="3957792394" sldId="276"/>
        </pc:sldMkLst>
      </pc:sldChg>
      <pc:sldChg chg="add">
        <pc:chgData name="Kayleigh Cardnell" userId="2b61bfd6-beee-4228-bd20-f4fb9c9419b6" providerId="ADAL" clId="{EB9216D2-A1D3-4D77-8AB8-34A7CF91292F}" dt="2023-02-07T10:58:14.329" v="304"/>
        <pc:sldMkLst>
          <pc:docMk/>
          <pc:sldMk cId="1283602117" sldId="277"/>
        </pc:sldMkLst>
      </pc:sldChg>
      <pc:sldChg chg="add">
        <pc:chgData name="Kayleigh Cardnell" userId="2b61bfd6-beee-4228-bd20-f4fb9c9419b6" providerId="ADAL" clId="{EB9216D2-A1D3-4D77-8AB8-34A7CF91292F}" dt="2023-02-07T11:03:35.174" v="404"/>
        <pc:sldMkLst>
          <pc:docMk/>
          <pc:sldMk cId="903887165" sldId="278"/>
        </pc:sldMkLst>
      </pc:sldChg>
      <pc:sldChg chg="add modNotesTx">
        <pc:chgData name="Kayleigh Cardnell" userId="2b61bfd6-beee-4228-bd20-f4fb9c9419b6" providerId="ADAL" clId="{EB9216D2-A1D3-4D77-8AB8-34A7CF91292F}" dt="2023-02-07T11:02:37.821" v="401"/>
        <pc:sldMkLst>
          <pc:docMk/>
          <pc:sldMk cId="584980221" sldId="279"/>
        </pc:sldMkLst>
      </pc:sldChg>
      <pc:sldChg chg="add">
        <pc:chgData name="Kayleigh Cardnell" userId="2b61bfd6-beee-4228-bd20-f4fb9c9419b6" providerId="ADAL" clId="{EB9216D2-A1D3-4D77-8AB8-34A7CF91292F}" dt="2023-02-07T11:03:17.237" v="402"/>
        <pc:sldMkLst>
          <pc:docMk/>
          <pc:sldMk cId="3506437743" sldId="280"/>
        </pc:sldMkLst>
      </pc:sldChg>
      <pc:sldChg chg="modSp add mod modNotesTx">
        <pc:chgData name="Kayleigh Cardnell" userId="2b61bfd6-beee-4228-bd20-f4fb9c9419b6" providerId="ADAL" clId="{EB9216D2-A1D3-4D77-8AB8-34A7CF91292F}" dt="2023-02-07T11:03:54.581" v="413" actId="1076"/>
        <pc:sldMkLst>
          <pc:docMk/>
          <pc:sldMk cId="1691404031" sldId="281"/>
        </pc:sldMkLst>
        <pc:spChg chg="mod">
          <ac:chgData name="Kayleigh Cardnell" userId="2b61bfd6-beee-4228-bd20-f4fb9c9419b6" providerId="ADAL" clId="{EB9216D2-A1D3-4D77-8AB8-34A7CF91292F}" dt="2023-02-07T11:03:54.581" v="413" actId="1076"/>
          <ac:spMkLst>
            <pc:docMk/>
            <pc:sldMk cId="1691404031" sldId="281"/>
            <ac:spMk id="10" creationId="{1D979E7D-7384-DDDF-C852-355AD5C12295}"/>
          </ac:spMkLst>
        </pc:spChg>
      </pc:sldChg>
      <pc:sldChg chg="add">
        <pc:chgData name="Kayleigh Cardnell" userId="2b61bfd6-beee-4228-bd20-f4fb9c9419b6" providerId="ADAL" clId="{EB9216D2-A1D3-4D77-8AB8-34A7CF91292F}" dt="2023-02-07T11:04:27.549" v="414"/>
        <pc:sldMkLst>
          <pc:docMk/>
          <pc:sldMk cId="2128602057" sldId="282"/>
        </pc:sldMkLst>
      </pc:sldChg>
    </pc:docChg>
  </pc:docChgLst>
  <pc:docChgLst>
    <pc:chgData name="Hannah Bell" userId="4bf5726f-d101-4554-aad7-70b639bb1e14" providerId="ADAL" clId="{576DF625-526C-4A58-9953-246343661CD0}"/>
    <pc:docChg chg="undo redo custSel addSld modSld sldOrd">
      <pc:chgData name="Hannah Bell" userId="4bf5726f-d101-4554-aad7-70b639bb1e14" providerId="ADAL" clId="{576DF625-526C-4A58-9953-246343661CD0}" dt="2022-07-29T12:37:06.291" v="893" actId="20577"/>
      <pc:docMkLst>
        <pc:docMk/>
      </pc:docMkLst>
      <pc:sldChg chg="addSp delSp modSp mod modNotesTx">
        <pc:chgData name="Hannah Bell" userId="4bf5726f-d101-4554-aad7-70b639bb1e14" providerId="ADAL" clId="{576DF625-526C-4A58-9953-246343661CD0}" dt="2022-07-29T12:02:41.422" v="707"/>
        <pc:sldMkLst>
          <pc:docMk/>
          <pc:sldMk cId="1709443879" sldId="258"/>
        </pc:sldMkLst>
        <pc:spChg chg="mod">
          <ac:chgData name="Hannah Bell" userId="4bf5726f-d101-4554-aad7-70b639bb1e14" providerId="ADAL" clId="{576DF625-526C-4A58-9953-246343661CD0}" dt="2022-07-21T14:40:59.640" v="127" actId="1076"/>
          <ac:spMkLst>
            <pc:docMk/>
            <pc:sldMk cId="1709443879" sldId="258"/>
            <ac:spMk id="13" creationId="{F546E09F-46E9-842C-180C-DE50D9091181}"/>
          </ac:spMkLst>
        </pc:spChg>
        <pc:picChg chg="mod">
          <ac:chgData name="Hannah Bell" userId="4bf5726f-d101-4554-aad7-70b639bb1e14" providerId="ADAL" clId="{576DF625-526C-4A58-9953-246343661CD0}" dt="2022-07-21T14:38:14.410" v="62" actId="1076"/>
          <ac:picMkLst>
            <pc:docMk/>
            <pc:sldMk cId="1709443879" sldId="258"/>
            <ac:picMk id="8" creationId="{CECD0154-8138-5704-D522-2D9D3637C114}"/>
          </ac:picMkLst>
        </pc:picChg>
        <pc:picChg chg="add mod ord">
          <ac:chgData name="Hannah Bell" userId="4bf5726f-d101-4554-aad7-70b639bb1e14" providerId="ADAL" clId="{576DF625-526C-4A58-9953-246343661CD0}" dt="2022-07-22T10:30:15.164" v="693" actId="167"/>
          <ac:picMkLst>
            <pc:docMk/>
            <pc:sldMk cId="1709443879" sldId="258"/>
            <ac:picMk id="18" creationId="{922A307C-1145-AF78-B2C7-62680D0AA780}"/>
          </ac:picMkLst>
        </pc:picChg>
        <pc:picChg chg="del">
          <ac:chgData name="Hannah Bell" userId="4bf5726f-d101-4554-aad7-70b639bb1e14" providerId="ADAL" clId="{576DF625-526C-4A58-9953-246343661CD0}" dt="2022-07-22T10:29:55.916" v="690" actId="478"/>
          <ac:picMkLst>
            <pc:docMk/>
            <pc:sldMk cId="1709443879" sldId="258"/>
            <ac:picMk id="26" creationId="{90803950-ACED-C34E-32E1-025E2AECAE95}"/>
          </ac:picMkLst>
        </pc:picChg>
      </pc:sldChg>
      <pc:sldChg chg="addSp delSp modSp add mod ord modAnim modNotesTx">
        <pc:chgData name="Hannah Bell" userId="4bf5726f-d101-4554-aad7-70b639bb1e14" providerId="ADAL" clId="{576DF625-526C-4A58-9953-246343661CD0}" dt="2022-07-29T12:05:58.027" v="772" actId="20577"/>
        <pc:sldMkLst>
          <pc:docMk/>
          <pc:sldMk cId="3068695422" sldId="259"/>
        </pc:sldMkLst>
        <pc:spChg chg="mod">
          <ac:chgData name="Hannah Bell" userId="4bf5726f-d101-4554-aad7-70b639bb1e14" providerId="ADAL" clId="{576DF625-526C-4A58-9953-246343661CD0}" dt="2022-07-21T14:39:54.098" v="120" actId="1076"/>
          <ac:spMkLst>
            <pc:docMk/>
            <pc:sldMk cId="3068695422" sldId="259"/>
            <ac:spMk id="2" creationId="{81E87C19-39BD-9AFB-6449-391C80EBEC9A}"/>
          </ac:spMkLst>
        </pc:spChg>
        <pc:spChg chg="del mod">
          <ac:chgData name="Hannah Bell" userId="4bf5726f-d101-4554-aad7-70b639bb1e14" providerId="ADAL" clId="{576DF625-526C-4A58-9953-246343661CD0}" dt="2022-07-21T14:36:03.872" v="45" actId="21"/>
          <ac:spMkLst>
            <pc:docMk/>
            <pc:sldMk cId="3068695422" sldId="259"/>
            <ac:spMk id="13" creationId="{F546E09F-46E9-842C-180C-DE50D9091181}"/>
          </ac:spMkLst>
        </pc:spChg>
        <pc:spChg chg="add mod">
          <ac:chgData name="Hannah Bell" userId="4bf5726f-d101-4554-aad7-70b639bb1e14" providerId="ADAL" clId="{576DF625-526C-4A58-9953-246343661CD0}" dt="2022-07-21T14:40:09.363" v="122" actId="1076"/>
          <ac:spMkLst>
            <pc:docMk/>
            <pc:sldMk cId="3068695422" sldId="259"/>
            <ac:spMk id="18" creationId="{ACA82318-0FDA-8FC4-3490-60CD4F199097}"/>
          </ac:spMkLst>
        </pc:spChg>
        <pc:spChg chg="add mod">
          <ac:chgData name="Hannah Bell" userId="4bf5726f-d101-4554-aad7-70b639bb1e14" providerId="ADAL" clId="{576DF625-526C-4A58-9953-246343661CD0}" dt="2022-07-21T14:40:21.425" v="124" actId="1076"/>
          <ac:spMkLst>
            <pc:docMk/>
            <pc:sldMk cId="3068695422" sldId="259"/>
            <ac:spMk id="20" creationId="{170803E9-3F36-BABD-8193-9E1A8E5BCD42}"/>
          </ac:spMkLst>
        </pc:spChg>
        <pc:picChg chg="del">
          <ac:chgData name="Hannah Bell" userId="4bf5726f-d101-4554-aad7-70b639bb1e14" providerId="ADAL" clId="{576DF625-526C-4A58-9953-246343661CD0}" dt="2022-07-21T14:35:06.143" v="1" actId="478"/>
          <ac:picMkLst>
            <pc:docMk/>
            <pc:sldMk cId="3068695422" sldId="259"/>
            <ac:picMk id="6" creationId="{89F38A65-9AF7-08BB-E943-6756E30F5A55}"/>
          </ac:picMkLst>
        </pc:picChg>
        <pc:picChg chg="mod">
          <ac:chgData name="Hannah Bell" userId="4bf5726f-d101-4554-aad7-70b639bb1e14" providerId="ADAL" clId="{576DF625-526C-4A58-9953-246343661CD0}" dt="2022-07-21T14:39:33.139" v="77" actId="1076"/>
          <ac:picMkLst>
            <pc:docMk/>
            <pc:sldMk cId="3068695422" sldId="259"/>
            <ac:picMk id="8" creationId="{CECD0154-8138-5704-D522-2D9D3637C114}"/>
          </ac:picMkLst>
        </pc:picChg>
        <pc:picChg chg="mod">
          <ac:chgData name="Hannah Bell" userId="4bf5726f-d101-4554-aad7-70b639bb1e14" providerId="ADAL" clId="{576DF625-526C-4A58-9953-246343661CD0}" dt="2022-07-21T14:39:47.923" v="119" actId="1076"/>
          <ac:picMkLst>
            <pc:docMk/>
            <pc:sldMk cId="3068695422" sldId="259"/>
            <ac:picMk id="11" creationId="{A7875337-7D3B-903B-E18E-4E0AF1F0A827}"/>
          </ac:picMkLst>
        </pc:picChg>
        <pc:picChg chg="del">
          <ac:chgData name="Hannah Bell" userId="4bf5726f-d101-4554-aad7-70b639bb1e14" providerId="ADAL" clId="{576DF625-526C-4A58-9953-246343661CD0}" dt="2022-07-21T14:35:19.107" v="8" actId="478"/>
          <ac:picMkLst>
            <pc:docMk/>
            <pc:sldMk cId="3068695422" sldId="259"/>
            <ac:picMk id="19" creationId="{B2F9D206-5CB2-1DA3-392A-17E2A197D72A}"/>
          </ac:picMkLst>
        </pc:picChg>
        <pc:picChg chg="del">
          <ac:chgData name="Hannah Bell" userId="4bf5726f-d101-4554-aad7-70b639bb1e14" providerId="ADAL" clId="{576DF625-526C-4A58-9953-246343661CD0}" dt="2022-07-21T14:35:17.197" v="7" actId="478"/>
          <ac:picMkLst>
            <pc:docMk/>
            <pc:sldMk cId="3068695422" sldId="259"/>
            <ac:picMk id="21" creationId="{553C46D0-FE52-2FB8-CF4C-6C4A108E2EE9}"/>
          </ac:picMkLst>
        </pc:picChg>
        <pc:picChg chg="del">
          <ac:chgData name="Hannah Bell" userId="4bf5726f-d101-4554-aad7-70b639bb1e14" providerId="ADAL" clId="{576DF625-526C-4A58-9953-246343661CD0}" dt="2022-07-21T14:36:10.062" v="46" actId="478"/>
          <ac:picMkLst>
            <pc:docMk/>
            <pc:sldMk cId="3068695422" sldId="259"/>
            <ac:picMk id="22" creationId="{68DAA235-83DD-4666-E7D4-1DDEDAAF569C}"/>
          </ac:picMkLst>
        </pc:picChg>
        <pc:picChg chg="del">
          <ac:chgData name="Hannah Bell" userId="4bf5726f-d101-4554-aad7-70b639bb1e14" providerId="ADAL" clId="{576DF625-526C-4A58-9953-246343661CD0}" dt="2022-07-21T14:35:13.413" v="4" actId="478"/>
          <ac:picMkLst>
            <pc:docMk/>
            <pc:sldMk cId="3068695422" sldId="259"/>
            <ac:picMk id="23" creationId="{457538A9-522D-AAB3-481C-FD52AE55DA1B}"/>
          </ac:picMkLst>
        </pc:picChg>
        <pc:picChg chg="del">
          <ac:chgData name="Hannah Bell" userId="4bf5726f-d101-4554-aad7-70b639bb1e14" providerId="ADAL" clId="{576DF625-526C-4A58-9953-246343661CD0}" dt="2022-07-21T14:35:11.020" v="3" actId="478"/>
          <ac:picMkLst>
            <pc:docMk/>
            <pc:sldMk cId="3068695422" sldId="259"/>
            <ac:picMk id="26" creationId="{90803950-ACED-C34E-32E1-025E2AECAE95}"/>
          </ac:picMkLst>
        </pc:picChg>
        <pc:picChg chg="del">
          <ac:chgData name="Hannah Bell" userId="4bf5726f-d101-4554-aad7-70b639bb1e14" providerId="ADAL" clId="{576DF625-526C-4A58-9953-246343661CD0}" dt="2022-07-21T14:35:09.037" v="2" actId="478"/>
          <ac:picMkLst>
            <pc:docMk/>
            <pc:sldMk cId="3068695422" sldId="259"/>
            <ac:picMk id="28" creationId="{4196205F-F19E-953A-5F03-F36685254071}"/>
          </ac:picMkLst>
        </pc:picChg>
        <pc:picChg chg="del mod">
          <ac:chgData name="Hannah Bell" userId="4bf5726f-d101-4554-aad7-70b639bb1e14" providerId="ADAL" clId="{576DF625-526C-4A58-9953-246343661CD0}" dt="2022-07-21T14:35:14.909" v="6" actId="478"/>
          <ac:picMkLst>
            <pc:docMk/>
            <pc:sldMk cId="3068695422" sldId="259"/>
            <ac:picMk id="30" creationId="{00BEE334-14E7-30DD-B884-7625D9D59ED1}"/>
          </ac:picMkLst>
        </pc:picChg>
      </pc:sldChg>
      <pc:sldChg chg="addSp delSp modSp add mod setBg delAnim modAnim modNotesTx">
        <pc:chgData name="Hannah Bell" userId="4bf5726f-d101-4554-aad7-70b639bb1e14" providerId="ADAL" clId="{576DF625-526C-4A58-9953-246343661CD0}" dt="2022-07-29T12:04:34.468" v="751" actId="5793"/>
        <pc:sldMkLst>
          <pc:docMk/>
          <pc:sldMk cId="0" sldId="260"/>
        </pc:sldMkLst>
        <pc:spChg chg="add mod">
          <ac:chgData name="Hannah Bell" userId="4bf5726f-d101-4554-aad7-70b639bb1e14" providerId="ADAL" clId="{576DF625-526C-4A58-9953-246343661CD0}" dt="2022-07-22T10:10:45.192" v="501" actId="20577"/>
          <ac:spMkLst>
            <pc:docMk/>
            <pc:sldMk cId="0" sldId="260"/>
            <ac:spMk id="33" creationId="{D9F6E080-3734-66AC-D591-A1C39DD08DC5}"/>
          </ac:spMkLst>
        </pc:spChg>
        <pc:spChg chg="add mod">
          <ac:chgData name="Hannah Bell" userId="4bf5726f-d101-4554-aad7-70b639bb1e14" providerId="ADAL" clId="{576DF625-526C-4A58-9953-246343661CD0}" dt="2022-07-22T10:17:20.730" v="580" actId="20577"/>
          <ac:spMkLst>
            <pc:docMk/>
            <pc:sldMk cId="0" sldId="260"/>
            <ac:spMk id="41" creationId="{155A8257-8BF6-8F8E-2B5C-2D143C65BF45}"/>
          </ac:spMkLst>
        </pc:spChg>
        <pc:spChg chg="del mod">
          <ac:chgData name="Hannah Bell" userId="4bf5726f-d101-4554-aad7-70b639bb1e14" providerId="ADAL" clId="{576DF625-526C-4A58-9953-246343661CD0}" dt="2022-07-21T14:36:45.933" v="49" actId="21"/>
          <ac:spMkLst>
            <pc:docMk/>
            <pc:sldMk cId="0" sldId="260"/>
            <ac:spMk id="149" creationId="{00000000-0000-0000-0000-000000000000}"/>
          </ac:spMkLst>
        </pc:spChg>
        <pc:spChg chg="mod">
          <ac:chgData name="Hannah Bell" userId="4bf5726f-d101-4554-aad7-70b639bb1e14" providerId="ADAL" clId="{576DF625-526C-4A58-9953-246343661CD0}" dt="2022-07-21T14:44:52.949" v="251" actId="1076"/>
          <ac:spMkLst>
            <pc:docMk/>
            <pc:sldMk cId="0" sldId="260"/>
            <ac:spMk id="153" creationId="{00000000-0000-0000-0000-000000000000}"/>
          </ac:spMkLst>
        </pc:spChg>
        <pc:spChg chg="mod">
          <ac:chgData name="Hannah Bell" userId="4bf5726f-d101-4554-aad7-70b639bb1e14" providerId="ADAL" clId="{576DF625-526C-4A58-9953-246343661CD0}" dt="2022-07-21T14:44:45.829" v="249" actId="1076"/>
          <ac:spMkLst>
            <pc:docMk/>
            <pc:sldMk cId="0" sldId="260"/>
            <ac:spMk id="155" creationId="{00000000-0000-0000-0000-000000000000}"/>
          </ac:spMkLst>
        </pc:spChg>
        <pc:spChg chg="mod">
          <ac:chgData name="Hannah Bell" userId="4bf5726f-d101-4554-aad7-70b639bb1e14" providerId="ADAL" clId="{576DF625-526C-4A58-9953-246343661CD0}" dt="2022-07-21T14:44:40.573" v="247" actId="1076"/>
          <ac:spMkLst>
            <pc:docMk/>
            <pc:sldMk cId="0" sldId="260"/>
            <ac:spMk id="159" creationId="{00000000-0000-0000-0000-000000000000}"/>
          </ac:spMkLst>
        </pc:spChg>
        <pc:spChg chg="mod">
          <ac:chgData name="Hannah Bell" userId="4bf5726f-d101-4554-aad7-70b639bb1e14" providerId="ADAL" clId="{576DF625-526C-4A58-9953-246343661CD0}" dt="2022-07-22T10:14:50.500" v="550" actId="1076"/>
          <ac:spMkLst>
            <pc:docMk/>
            <pc:sldMk cId="0" sldId="260"/>
            <ac:spMk id="161" creationId="{00000000-0000-0000-0000-000000000000}"/>
          </ac:spMkLst>
        </pc:spChg>
        <pc:spChg chg="mod">
          <ac:chgData name="Hannah Bell" userId="4bf5726f-d101-4554-aad7-70b639bb1e14" providerId="ADAL" clId="{576DF625-526C-4A58-9953-246343661CD0}" dt="2022-07-21T14:39:14.872" v="74" actId="1076"/>
          <ac:spMkLst>
            <pc:docMk/>
            <pc:sldMk cId="0" sldId="260"/>
            <ac:spMk id="163" creationId="{00000000-0000-0000-0000-000000000000}"/>
          </ac:spMkLst>
        </pc:spChg>
        <pc:spChg chg="mod">
          <ac:chgData name="Hannah Bell" userId="4bf5726f-d101-4554-aad7-70b639bb1e14" providerId="ADAL" clId="{576DF625-526C-4A58-9953-246343661CD0}" dt="2022-07-22T10:15:26.720" v="552" actId="1076"/>
          <ac:spMkLst>
            <pc:docMk/>
            <pc:sldMk cId="0" sldId="260"/>
            <ac:spMk id="164" creationId="{00000000-0000-0000-0000-000000000000}"/>
          </ac:spMkLst>
        </pc:spChg>
        <pc:spChg chg="del mod">
          <ac:chgData name="Hannah Bell" userId="4bf5726f-d101-4554-aad7-70b639bb1e14" providerId="ADAL" clId="{576DF625-526C-4A58-9953-246343661CD0}" dt="2022-07-22T10:13:55.826" v="544" actId="478"/>
          <ac:spMkLst>
            <pc:docMk/>
            <pc:sldMk cId="0" sldId="260"/>
            <ac:spMk id="165" creationId="{00000000-0000-0000-0000-000000000000}"/>
          </ac:spMkLst>
        </pc:spChg>
        <pc:spChg chg="del mod">
          <ac:chgData name="Hannah Bell" userId="4bf5726f-d101-4554-aad7-70b639bb1e14" providerId="ADAL" clId="{576DF625-526C-4A58-9953-246343661CD0}" dt="2022-07-22T10:14:00.237" v="546" actId="478"/>
          <ac:spMkLst>
            <pc:docMk/>
            <pc:sldMk cId="0" sldId="260"/>
            <ac:spMk id="166" creationId="{00000000-0000-0000-0000-000000000000}"/>
          </ac:spMkLst>
        </pc:spChg>
        <pc:spChg chg="mod">
          <ac:chgData name="Hannah Bell" userId="4bf5726f-d101-4554-aad7-70b639bb1e14" providerId="ADAL" clId="{576DF625-526C-4A58-9953-246343661CD0}" dt="2022-07-21T14:38:00.851" v="61" actId="1076"/>
          <ac:spMkLst>
            <pc:docMk/>
            <pc:sldMk cId="0" sldId="260"/>
            <ac:spMk id="167" creationId="{00000000-0000-0000-0000-000000000000}"/>
          </ac:spMkLst>
        </pc:spChg>
        <pc:picChg chg="add mod modCrop">
          <ac:chgData name="Hannah Bell" userId="4bf5726f-d101-4554-aad7-70b639bb1e14" providerId="ADAL" clId="{576DF625-526C-4A58-9953-246343661CD0}" dt="2022-07-22T10:17:00.677" v="561" actId="1076"/>
          <ac:picMkLst>
            <pc:docMk/>
            <pc:sldMk cId="0" sldId="260"/>
            <ac:picMk id="3" creationId="{10CEA28E-AECA-B5C3-5992-381EE8EAC85E}"/>
          </ac:picMkLst>
        </pc:picChg>
        <pc:picChg chg="add mod">
          <ac:chgData name="Hannah Bell" userId="4bf5726f-d101-4554-aad7-70b639bb1e14" providerId="ADAL" clId="{576DF625-526C-4A58-9953-246343661CD0}" dt="2022-07-21T14:37:06.242" v="52"/>
          <ac:picMkLst>
            <pc:docMk/>
            <pc:sldMk cId="0" sldId="260"/>
            <ac:picMk id="34" creationId="{86997E1B-31EB-8432-901D-3038CC060ADD}"/>
          </ac:picMkLst>
        </pc:picChg>
        <pc:picChg chg="add mod">
          <ac:chgData name="Hannah Bell" userId="4bf5726f-d101-4554-aad7-70b639bb1e14" providerId="ADAL" clId="{576DF625-526C-4A58-9953-246343661CD0}" dt="2022-07-21T14:37:17.607" v="53"/>
          <ac:picMkLst>
            <pc:docMk/>
            <pc:sldMk cId="0" sldId="260"/>
            <ac:picMk id="35" creationId="{3A718BED-6421-E4B6-D11A-C128F93B2F8D}"/>
          </ac:picMkLst>
        </pc:picChg>
        <pc:picChg chg="add mod">
          <ac:chgData name="Hannah Bell" userId="4bf5726f-d101-4554-aad7-70b639bb1e14" providerId="ADAL" clId="{576DF625-526C-4A58-9953-246343661CD0}" dt="2022-07-21T14:37:26.839" v="54"/>
          <ac:picMkLst>
            <pc:docMk/>
            <pc:sldMk cId="0" sldId="260"/>
            <ac:picMk id="36" creationId="{FA361444-4B5C-1E0F-871C-79C282AD6126}"/>
          </ac:picMkLst>
        </pc:picChg>
        <pc:picChg chg="add mod">
          <ac:chgData name="Hannah Bell" userId="4bf5726f-d101-4554-aad7-70b639bb1e14" providerId="ADAL" clId="{576DF625-526C-4A58-9953-246343661CD0}" dt="2022-07-21T14:38:35.680" v="65" actId="1076"/>
          <ac:picMkLst>
            <pc:docMk/>
            <pc:sldMk cId="0" sldId="260"/>
            <ac:picMk id="37" creationId="{F45C65A2-AFD6-9464-8C85-69274DB87354}"/>
          </ac:picMkLst>
        </pc:picChg>
        <pc:picChg chg="add mod">
          <ac:chgData name="Hannah Bell" userId="4bf5726f-d101-4554-aad7-70b639bb1e14" providerId="ADAL" clId="{576DF625-526C-4A58-9953-246343661CD0}" dt="2022-07-21T14:38:32.678" v="64" actId="1076"/>
          <ac:picMkLst>
            <pc:docMk/>
            <pc:sldMk cId="0" sldId="260"/>
            <ac:picMk id="38" creationId="{FDF66542-4C2C-CE04-8D68-825756CF5636}"/>
          </ac:picMkLst>
        </pc:picChg>
        <pc:picChg chg="add mod">
          <ac:chgData name="Hannah Bell" userId="4bf5726f-d101-4554-aad7-70b639bb1e14" providerId="ADAL" clId="{576DF625-526C-4A58-9953-246343661CD0}" dt="2022-07-21T14:38:52.177" v="68"/>
          <ac:picMkLst>
            <pc:docMk/>
            <pc:sldMk cId="0" sldId="260"/>
            <ac:picMk id="39" creationId="{75FA1957-2407-3B2B-9E85-2CCD255D9735}"/>
          </ac:picMkLst>
        </pc:picChg>
        <pc:picChg chg="mod">
          <ac:chgData name="Hannah Bell" userId="4bf5726f-d101-4554-aad7-70b639bb1e14" providerId="ADAL" clId="{576DF625-526C-4A58-9953-246343661CD0}" dt="2022-07-21T14:44:49.208" v="250" actId="1076"/>
          <ac:picMkLst>
            <pc:docMk/>
            <pc:sldMk cId="0" sldId="260"/>
            <ac:picMk id="137" creationId="{00000000-0000-0000-0000-000000000000}"/>
          </ac:picMkLst>
        </pc:picChg>
        <pc:picChg chg="mod">
          <ac:chgData name="Hannah Bell" userId="4bf5726f-d101-4554-aad7-70b639bb1e14" providerId="ADAL" clId="{576DF625-526C-4A58-9953-246343661CD0}" dt="2022-07-21T14:39:11.615" v="73" actId="1076"/>
          <ac:picMkLst>
            <pc:docMk/>
            <pc:sldMk cId="0" sldId="260"/>
            <ac:picMk id="138" creationId="{00000000-0000-0000-0000-000000000000}"/>
          </ac:picMkLst>
        </pc:picChg>
        <pc:picChg chg="mod">
          <ac:chgData name="Hannah Bell" userId="4bf5726f-d101-4554-aad7-70b639bb1e14" providerId="ADAL" clId="{576DF625-526C-4A58-9953-246343661CD0}" dt="2022-07-21T14:44:43.317" v="248" actId="1076"/>
          <ac:picMkLst>
            <pc:docMk/>
            <pc:sldMk cId="0" sldId="260"/>
            <ac:picMk id="139" creationId="{00000000-0000-0000-0000-000000000000}"/>
          </ac:picMkLst>
        </pc:picChg>
        <pc:picChg chg="mod">
          <ac:chgData name="Hannah Bell" userId="4bf5726f-d101-4554-aad7-70b639bb1e14" providerId="ADAL" clId="{576DF625-526C-4A58-9953-246343661CD0}" dt="2022-07-21T14:37:55.958" v="60" actId="1076"/>
          <ac:picMkLst>
            <pc:docMk/>
            <pc:sldMk cId="0" sldId="260"/>
            <ac:picMk id="143" creationId="{00000000-0000-0000-0000-000000000000}"/>
          </ac:picMkLst>
        </pc:picChg>
        <pc:picChg chg="mod">
          <ac:chgData name="Hannah Bell" userId="4bf5726f-d101-4554-aad7-70b639bb1e14" providerId="ADAL" clId="{576DF625-526C-4A58-9953-246343661CD0}" dt="2022-07-22T10:15:23.786" v="551" actId="1076"/>
          <ac:picMkLst>
            <pc:docMk/>
            <pc:sldMk cId="0" sldId="260"/>
            <ac:picMk id="144" creationId="{00000000-0000-0000-0000-000000000000}"/>
          </ac:picMkLst>
        </pc:picChg>
        <pc:picChg chg="mod">
          <ac:chgData name="Hannah Bell" userId="4bf5726f-d101-4554-aad7-70b639bb1e14" providerId="ADAL" clId="{576DF625-526C-4A58-9953-246343661CD0}" dt="2022-07-21T14:44:37.080" v="246" actId="1076"/>
          <ac:picMkLst>
            <pc:docMk/>
            <pc:sldMk cId="0" sldId="260"/>
            <ac:picMk id="146" creationId="{00000000-0000-0000-0000-000000000000}"/>
          </ac:picMkLst>
        </pc:picChg>
        <pc:picChg chg="mod">
          <ac:chgData name="Hannah Bell" userId="4bf5726f-d101-4554-aad7-70b639bb1e14" providerId="ADAL" clId="{576DF625-526C-4A58-9953-246343661CD0}" dt="2022-07-22T10:14:47.967" v="549" actId="1076"/>
          <ac:picMkLst>
            <pc:docMk/>
            <pc:sldMk cId="0" sldId="260"/>
            <ac:picMk id="150" creationId="{00000000-0000-0000-0000-000000000000}"/>
          </ac:picMkLst>
        </pc:picChg>
        <pc:picChg chg="del mod">
          <ac:chgData name="Hannah Bell" userId="4bf5726f-d101-4554-aad7-70b639bb1e14" providerId="ADAL" clId="{576DF625-526C-4A58-9953-246343661CD0}" dt="2022-07-22T10:13:53.194" v="543" actId="478"/>
          <ac:picMkLst>
            <pc:docMk/>
            <pc:sldMk cId="0" sldId="260"/>
            <ac:picMk id="151" creationId="{00000000-0000-0000-0000-000000000000}"/>
          </ac:picMkLst>
        </pc:picChg>
        <pc:picChg chg="del mod">
          <ac:chgData name="Hannah Bell" userId="4bf5726f-d101-4554-aad7-70b639bb1e14" providerId="ADAL" clId="{576DF625-526C-4A58-9953-246343661CD0}" dt="2022-07-22T10:13:58.023" v="545" actId="478"/>
          <ac:picMkLst>
            <pc:docMk/>
            <pc:sldMk cId="0" sldId="260"/>
            <ac:picMk id="152" creationId="{00000000-0000-0000-0000-000000000000}"/>
          </ac:picMkLst>
        </pc:picChg>
      </pc:sldChg>
      <pc:sldChg chg="addSp delSp modSp add mod delAnim modNotesTx">
        <pc:chgData name="Hannah Bell" userId="4bf5726f-d101-4554-aad7-70b639bb1e14" providerId="ADAL" clId="{576DF625-526C-4A58-9953-246343661CD0}" dt="2022-07-29T12:21:04.514" v="830" actId="20577"/>
        <pc:sldMkLst>
          <pc:docMk/>
          <pc:sldMk cId="999207164" sldId="261"/>
        </pc:sldMkLst>
        <pc:spChg chg="mod">
          <ac:chgData name="Hannah Bell" userId="4bf5726f-d101-4554-aad7-70b639bb1e14" providerId="ADAL" clId="{576DF625-526C-4A58-9953-246343661CD0}" dt="2022-07-21T14:41:30.319" v="178" actId="20577"/>
          <ac:spMkLst>
            <pc:docMk/>
            <pc:sldMk cId="999207164" sldId="261"/>
            <ac:spMk id="2" creationId="{81E87C19-39BD-9AFB-6449-391C80EBEC9A}"/>
          </ac:spMkLst>
        </pc:spChg>
        <pc:spChg chg="add mod">
          <ac:chgData name="Hannah Bell" userId="4bf5726f-d101-4554-aad7-70b639bb1e14" providerId="ADAL" clId="{576DF625-526C-4A58-9953-246343661CD0}" dt="2022-07-29T10:31:23.612" v="706" actId="20577"/>
          <ac:spMkLst>
            <pc:docMk/>
            <pc:sldMk cId="999207164" sldId="261"/>
            <ac:spMk id="12" creationId="{901423DE-006C-1FD2-EA63-26B9F627549B}"/>
          </ac:spMkLst>
        </pc:spChg>
        <pc:spChg chg="del mod">
          <ac:chgData name="Hannah Bell" userId="4bf5726f-d101-4554-aad7-70b639bb1e14" providerId="ADAL" clId="{576DF625-526C-4A58-9953-246343661CD0}" dt="2022-07-21T14:41:43.096" v="180" actId="21"/>
          <ac:spMkLst>
            <pc:docMk/>
            <pc:sldMk cId="999207164" sldId="261"/>
            <ac:spMk id="18" creationId="{ACA82318-0FDA-8FC4-3490-60CD4F199097}"/>
          </ac:spMkLst>
        </pc:spChg>
        <pc:spChg chg="del">
          <ac:chgData name="Hannah Bell" userId="4bf5726f-d101-4554-aad7-70b639bb1e14" providerId="ADAL" clId="{576DF625-526C-4A58-9953-246343661CD0}" dt="2022-07-21T14:41:50.417" v="181" actId="21"/>
          <ac:spMkLst>
            <pc:docMk/>
            <pc:sldMk cId="999207164" sldId="261"/>
            <ac:spMk id="20" creationId="{170803E9-3F36-BABD-8193-9E1A8E5BCD42}"/>
          </ac:spMkLst>
        </pc:spChg>
        <pc:picChg chg="add mod">
          <ac:chgData name="Hannah Bell" userId="4bf5726f-d101-4554-aad7-70b639bb1e14" providerId="ADAL" clId="{576DF625-526C-4A58-9953-246343661CD0}" dt="2022-07-21T14:42:42.791" v="188" actId="1076"/>
          <ac:picMkLst>
            <pc:docMk/>
            <pc:sldMk cId="999207164" sldId="261"/>
            <ac:picMk id="13" creationId="{A78DE017-96EA-8219-62D9-B61DFB4AE576}"/>
          </ac:picMkLst>
        </pc:picChg>
      </pc:sldChg>
      <pc:sldChg chg="addSp delSp modSp add mod">
        <pc:chgData name="Hannah Bell" userId="4bf5726f-d101-4554-aad7-70b639bb1e14" providerId="ADAL" clId="{576DF625-526C-4A58-9953-246343661CD0}" dt="2022-07-21T14:47:14.713" v="268" actId="167"/>
        <pc:sldMkLst>
          <pc:docMk/>
          <pc:sldMk cId="128643262" sldId="262"/>
        </pc:sldMkLst>
        <pc:spChg chg="mod">
          <ac:chgData name="Hannah Bell" userId="4bf5726f-d101-4554-aad7-70b639bb1e14" providerId="ADAL" clId="{576DF625-526C-4A58-9953-246343661CD0}" dt="2022-07-21T14:43:46.671" v="236" actId="1076"/>
          <ac:spMkLst>
            <pc:docMk/>
            <pc:sldMk cId="128643262" sldId="262"/>
            <ac:spMk id="2" creationId="{81E87C19-39BD-9AFB-6449-391C80EBEC9A}"/>
          </ac:spMkLst>
        </pc:spChg>
        <pc:spChg chg="del mod">
          <ac:chgData name="Hannah Bell" userId="4bf5726f-d101-4554-aad7-70b639bb1e14" providerId="ADAL" clId="{576DF625-526C-4A58-9953-246343661CD0}" dt="2022-07-21T14:43:58.327" v="239" actId="21"/>
          <ac:spMkLst>
            <pc:docMk/>
            <pc:sldMk cId="128643262" sldId="262"/>
            <ac:spMk id="12" creationId="{901423DE-006C-1FD2-EA63-26B9F627549B}"/>
          </ac:spMkLst>
        </pc:spChg>
        <pc:spChg chg="add mod">
          <ac:chgData name="Hannah Bell" userId="4bf5726f-d101-4554-aad7-70b639bb1e14" providerId="ADAL" clId="{576DF625-526C-4A58-9953-246343661CD0}" dt="2022-07-21T14:45:19.744" v="252"/>
          <ac:spMkLst>
            <pc:docMk/>
            <pc:sldMk cId="128643262" sldId="262"/>
            <ac:spMk id="14" creationId="{91172E15-F557-4920-AD12-69114713310B}"/>
          </ac:spMkLst>
        </pc:spChg>
        <pc:picChg chg="add mod ord modCrop">
          <ac:chgData name="Hannah Bell" userId="4bf5726f-d101-4554-aad7-70b639bb1e14" providerId="ADAL" clId="{576DF625-526C-4A58-9953-246343661CD0}" dt="2022-07-21T14:47:14.713" v="268" actId="167"/>
          <ac:picMkLst>
            <pc:docMk/>
            <pc:sldMk cId="128643262" sldId="262"/>
            <ac:picMk id="4" creationId="{121652A1-82A3-94A0-4DC5-AD74E3108DD5}"/>
          </ac:picMkLst>
        </pc:picChg>
        <pc:picChg chg="mod">
          <ac:chgData name="Hannah Bell" userId="4bf5726f-d101-4554-aad7-70b639bb1e14" providerId="ADAL" clId="{576DF625-526C-4A58-9953-246343661CD0}" dt="2022-07-21T14:43:23.622" v="231" actId="1076"/>
          <ac:picMkLst>
            <pc:docMk/>
            <pc:sldMk cId="128643262" sldId="262"/>
            <ac:picMk id="10" creationId="{B8085C88-0682-3BD7-69B4-366C220B9A9C}"/>
          </ac:picMkLst>
        </pc:picChg>
        <pc:picChg chg="mod">
          <ac:chgData name="Hannah Bell" userId="4bf5726f-d101-4554-aad7-70b639bb1e14" providerId="ADAL" clId="{576DF625-526C-4A58-9953-246343661CD0}" dt="2022-07-21T14:43:32.002" v="235" actId="1076"/>
          <ac:picMkLst>
            <pc:docMk/>
            <pc:sldMk cId="128643262" sldId="262"/>
            <ac:picMk id="11" creationId="{A7875337-7D3B-903B-E18E-4E0AF1F0A827}"/>
          </ac:picMkLst>
        </pc:picChg>
        <pc:picChg chg="del">
          <ac:chgData name="Hannah Bell" userId="4bf5726f-d101-4554-aad7-70b639bb1e14" providerId="ADAL" clId="{576DF625-526C-4A58-9953-246343661CD0}" dt="2022-07-21T14:45:21.516" v="253" actId="478"/>
          <ac:picMkLst>
            <pc:docMk/>
            <pc:sldMk cId="128643262" sldId="262"/>
            <ac:picMk id="13" creationId="{A78DE017-96EA-8219-62D9-B61DFB4AE576}"/>
          </ac:picMkLst>
        </pc:picChg>
        <pc:picChg chg="add mod">
          <ac:chgData name="Hannah Bell" userId="4bf5726f-d101-4554-aad7-70b639bb1e14" providerId="ADAL" clId="{576DF625-526C-4A58-9953-246343661CD0}" dt="2022-07-21T14:45:47.127" v="257" actId="1076"/>
          <ac:picMkLst>
            <pc:docMk/>
            <pc:sldMk cId="128643262" sldId="262"/>
            <ac:picMk id="15" creationId="{62294A51-5E02-F682-A8EA-FD1EF46F4DA4}"/>
          </ac:picMkLst>
        </pc:picChg>
      </pc:sldChg>
      <pc:sldChg chg="addSp delSp modSp add mod modNotesTx">
        <pc:chgData name="Hannah Bell" userId="4bf5726f-d101-4554-aad7-70b639bb1e14" providerId="ADAL" clId="{576DF625-526C-4A58-9953-246343661CD0}" dt="2022-07-29T12:07:56.726" v="816" actId="20577"/>
        <pc:sldMkLst>
          <pc:docMk/>
          <pc:sldMk cId="354284179" sldId="263"/>
        </pc:sldMkLst>
        <pc:spChg chg="mod">
          <ac:chgData name="Hannah Bell" userId="4bf5726f-d101-4554-aad7-70b639bb1e14" providerId="ADAL" clId="{576DF625-526C-4A58-9953-246343661CD0}" dt="2022-07-21T14:48:41.105" v="334" actId="1076"/>
          <ac:spMkLst>
            <pc:docMk/>
            <pc:sldMk cId="354284179" sldId="263"/>
            <ac:spMk id="2" creationId="{81E87C19-39BD-9AFB-6449-391C80EBEC9A}"/>
          </ac:spMkLst>
        </pc:spChg>
        <pc:spChg chg="add mod">
          <ac:chgData name="Hannah Bell" userId="4bf5726f-d101-4554-aad7-70b639bb1e14" providerId="ADAL" clId="{576DF625-526C-4A58-9953-246343661CD0}" dt="2022-07-21T14:48:59.577" v="336" actId="1076"/>
          <ac:spMkLst>
            <pc:docMk/>
            <pc:sldMk cId="354284179" sldId="263"/>
            <ac:spMk id="12" creationId="{ECB6B7FB-D085-A31A-F627-3819D15D3817}"/>
          </ac:spMkLst>
        </pc:spChg>
        <pc:spChg chg="del mod">
          <ac:chgData name="Hannah Bell" userId="4bf5726f-d101-4554-aad7-70b639bb1e14" providerId="ADAL" clId="{576DF625-526C-4A58-9953-246343661CD0}" dt="2022-07-21T14:48:09.546" v="274" actId="21"/>
          <ac:spMkLst>
            <pc:docMk/>
            <pc:sldMk cId="354284179" sldId="263"/>
            <ac:spMk id="14" creationId="{91172E15-F557-4920-AD12-69114713310B}"/>
          </ac:spMkLst>
        </pc:spChg>
        <pc:picChg chg="del">
          <ac:chgData name="Hannah Bell" userId="4bf5726f-d101-4554-aad7-70b639bb1e14" providerId="ADAL" clId="{576DF625-526C-4A58-9953-246343661CD0}" dt="2022-07-21T14:47:37.260" v="271" actId="478"/>
          <ac:picMkLst>
            <pc:docMk/>
            <pc:sldMk cId="354284179" sldId="263"/>
            <ac:picMk id="4" creationId="{121652A1-82A3-94A0-4DC5-AD74E3108DD5}"/>
          </ac:picMkLst>
        </pc:picChg>
        <pc:picChg chg="mod">
          <ac:chgData name="Hannah Bell" userId="4bf5726f-d101-4554-aad7-70b639bb1e14" providerId="ADAL" clId="{576DF625-526C-4A58-9953-246343661CD0}" dt="2022-07-21T14:50:39.738" v="356" actId="1076"/>
          <ac:picMkLst>
            <pc:docMk/>
            <pc:sldMk cId="354284179" sldId="263"/>
            <ac:picMk id="5" creationId="{1E022A77-ED45-AD4A-869F-C24F653E0BE4}"/>
          </ac:picMkLst>
        </pc:picChg>
        <pc:picChg chg="mod">
          <ac:chgData name="Hannah Bell" userId="4bf5726f-d101-4554-aad7-70b639bb1e14" providerId="ADAL" clId="{576DF625-526C-4A58-9953-246343661CD0}" dt="2022-07-21T14:50:42.749" v="357" actId="1076"/>
          <ac:picMkLst>
            <pc:docMk/>
            <pc:sldMk cId="354284179" sldId="263"/>
            <ac:picMk id="7" creationId="{DD5D52BB-592A-DAC1-EB21-275B1815A075}"/>
          </ac:picMkLst>
        </pc:picChg>
        <pc:picChg chg="mod">
          <ac:chgData name="Hannah Bell" userId="4bf5726f-d101-4554-aad7-70b639bb1e14" providerId="ADAL" clId="{576DF625-526C-4A58-9953-246343661CD0}" dt="2022-07-21T14:48:35.451" v="333" actId="1076"/>
          <ac:picMkLst>
            <pc:docMk/>
            <pc:sldMk cId="354284179" sldId="263"/>
            <ac:picMk id="11" creationId="{A7875337-7D3B-903B-E18E-4E0AF1F0A827}"/>
          </ac:picMkLst>
        </pc:picChg>
        <pc:picChg chg="add mod">
          <ac:chgData name="Hannah Bell" userId="4bf5726f-d101-4554-aad7-70b639bb1e14" providerId="ADAL" clId="{576DF625-526C-4A58-9953-246343661CD0}" dt="2022-07-21T14:49:23.372" v="339" actId="1076"/>
          <ac:picMkLst>
            <pc:docMk/>
            <pc:sldMk cId="354284179" sldId="263"/>
            <ac:picMk id="13" creationId="{2F1B98FB-5186-3C25-99EC-192A96442096}"/>
          </ac:picMkLst>
        </pc:picChg>
        <pc:picChg chg="del">
          <ac:chgData name="Hannah Bell" userId="4bf5726f-d101-4554-aad7-70b639bb1e14" providerId="ADAL" clId="{576DF625-526C-4A58-9953-246343661CD0}" dt="2022-07-21T14:47:34.938" v="270" actId="478"/>
          <ac:picMkLst>
            <pc:docMk/>
            <pc:sldMk cId="354284179" sldId="263"/>
            <ac:picMk id="15" creationId="{62294A51-5E02-F682-A8EA-FD1EF46F4DA4}"/>
          </ac:picMkLst>
        </pc:picChg>
        <pc:picChg chg="add mod">
          <ac:chgData name="Hannah Bell" userId="4bf5726f-d101-4554-aad7-70b639bb1e14" providerId="ADAL" clId="{576DF625-526C-4A58-9953-246343661CD0}" dt="2022-07-21T14:49:39.177" v="342" actId="1076"/>
          <ac:picMkLst>
            <pc:docMk/>
            <pc:sldMk cId="354284179" sldId="263"/>
            <ac:picMk id="16" creationId="{B83B636C-91BD-6CE6-49F0-84D1F5F63790}"/>
          </ac:picMkLst>
        </pc:picChg>
        <pc:picChg chg="add mod">
          <ac:chgData name="Hannah Bell" userId="4bf5726f-d101-4554-aad7-70b639bb1e14" providerId="ADAL" clId="{576DF625-526C-4A58-9953-246343661CD0}" dt="2022-07-21T14:49:58.256" v="345" actId="1076"/>
          <ac:picMkLst>
            <pc:docMk/>
            <pc:sldMk cId="354284179" sldId="263"/>
            <ac:picMk id="18" creationId="{C7423874-6DD5-0B8C-E203-739A0E422983}"/>
          </ac:picMkLst>
        </pc:picChg>
        <pc:picChg chg="add mod">
          <ac:chgData name="Hannah Bell" userId="4bf5726f-d101-4554-aad7-70b639bb1e14" providerId="ADAL" clId="{576DF625-526C-4A58-9953-246343661CD0}" dt="2022-07-21T14:50:32.750" v="354" actId="1076"/>
          <ac:picMkLst>
            <pc:docMk/>
            <pc:sldMk cId="354284179" sldId="263"/>
            <ac:picMk id="19" creationId="{E96C622D-9F49-D5B8-8ABA-B5AC24C670CE}"/>
          </ac:picMkLst>
        </pc:picChg>
        <pc:picChg chg="add mod">
          <ac:chgData name="Hannah Bell" userId="4bf5726f-d101-4554-aad7-70b639bb1e14" providerId="ADAL" clId="{576DF625-526C-4A58-9953-246343661CD0}" dt="2022-07-21T14:50:58.053" v="360" actId="1076"/>
          <ac:picMkLst>
            <pc:docMk/>
            <pc:sldMk cId="354284179" sldId="263"/>
            <ac:picMk id="20" creationId="{4A4DCCA8-8DC0-DC57-BF4E-9FA7C73C9661}"/>
          </ac:picMkLst>
        </pc:picChg>
        <pc:picChg chg="add mod">
          <ac:chgData name="Hannah Bell" userId="4bf5726f-d101-4554-aad7-70b639bb1e14" providerId="ADAL" clId="{576DF625-526C-4A58-9953-246343661CD0}" dt="2022-07-21T14:51:28.089" v="366" actId="1076"/>
          <ac:picMkLst>
            <pc:docMk/>
            <pc:sldMk cId="354284179" sldId="263"/>
            <ac:picMk id="21" creationId="{5A124852-4560-D134-9EE5-84843DB8E095}"/>
          </ac:picMkLst>
        </pc:picChg>
      </pc:sldChg>
      <pc:sldChg chg="addSp delSp modSp add mod">
        <pc:chgData name="Hannah Bell" userId="4bf5726f-d101-4554-aad7-70b639bb1e14" providerId="ADAL" clId="{576DF625-526C-4A58-9953-246343661CD0}" dt="2022-07-21T14:52:52.223" v="436" actId="1076"/>
        <pc:sldMkLst>
          <pc:docMk/>
          <pc:sldMk cId="3118816728" sldId="264"/>
        </pc:sldMkLst>
        <pc:spChg chg="mod">
          <ac:chgData name="Hannah Bell" userId="4bf5726f-d101-4554-aad7-70b639bb1e14" providerId="ADAL" clId="{576DF625-526C-4A58-9953-246343661CD0}" dt="2022-07-21T14:52:07.832" v="425" actId="1076"/>
          <ac:spMkLst>
            <pc:docMk/>
            <pc:sldMk cId="3118816728" sldId="264"/>
            <ac:spMk id="2" creationId="{81E87C19-39BD-9AFB-6449-391C80EBEC9A}"/>
          </ac:spMkLst>
        </pc:spChg>
        <pc:spChg chg="del mod">
          <ac:chgData name="Hannah Bell" userId="4bf5726f-d101-4554-aad7-70b639bb1e14" providerId="ADAL" clId="{576DF625-526C-4A58-9953-246343661CD0}" dt="2022-07-21T14:52:27.965" v="428" actId="21"/>
          <ac:spMkLst>
            <pc:docMk/>
            <pc:sldMk cId="3118816728" sldId="264"/>
            <ac:spMk id="12" creationId="{ECB6B7FB-D085-A31A-F627-3819D15D3817}"/>
          </ac:spMkLst>
        </pc:spChg>
        <pc:spChg chg="add mod">
          <ac:chgData name="Hannah Bell" userId="4bf5726f-d101-4554-aad7-70b639bb1e14" providerId="ADAL" clId="{576DF625-526C-4A58-9953-246343661CD0}" dt="2022-07-21T14:52:52.223" v="436" actId="1076"/>
          <ac:spMkLst>
            <pc:docMk/>
            <pc:sldMk cId="3118816728" sldId="264"/>
            <ac:spMk id="22" creationId="{CDA4CC40-61DA-B088-EAE9-62FB6A56151E}"/>
          </ac:spMkLst>
        </pc:spChg>
        <pc:picChg chg="del">
          <ac:chgData name="Hannah Bell" userId="4bf5726f-d101-4554-aad7-70b639bb1e14" providerId="ADAL" clId="{576DF625-526C-4A58-9953-246343661CD0}" dt="2022-07-21T14:52:30.846" v="430" actId="478"/>
          <ac:picMkLst>
            <pc:docMk/>
            <pc:sldMk cId="3118816728" sldId="264"/>
            <ac:picMk id="13" creationId="{2F1B98FB-5186-3C25-99EC-192A96442096}"/>
          </ac:picMkLst>
        </pc:picChg>
        <pc:picChg chg="del">
          <ac:chgData name="Hannah Bell" userId="4bf5726f-d101-4554-aad7-70b639bb1e14" providerId="ADAL" clId="{576DF625-526C-4A58-9953-246343661CD0}" dt="2022-07-21T14:52:29.365" v="429" actId="478"/>
          <ac:picMkLst>
            <pc:docMk/>
            <pc:sldMk cId="3118816728" sldId="264"/>
            <ac:picMk id="16" creationId="{B83B636C-91BD-6CE6-49F0-84D1F5F63790}"/>
          </ac:picMkLst>
        </pc:picChg>
        <pc:picChg chg="del">
          <ac:chgData name="Hannah Bell" userId="4bf5726f-d101-4554-aad7-70b639bb1e14" providerId="ADAL" clId="{576DF625-526C-4A58-9953-246343661CD0}" dt="2022-07-21T14:52:39.454" v="434" actId="478"/>
          <ac:picMkLst>
            <pc:docMk/>
            <pc:sldMk cId="3118816728" sldId="264"/>
            <ac:picMk id="18" creationId="{C7423874-6DD5-0B8C-E203-739A0E422983}"/>
          </ac:picMkLst>
        </pc:picChg>
        <pc:picChg chg="del">
          <ac:chgData name="Hannah Bell" userId="4bf5726f-d101-4554-aad7-70b639bb1e14" providerId="ADAL" clId="{576DF625-526C-4A58-9953-246343661CD0}" dt="2022-07-21T14:52:37.669" v="433" actId="478"/>
          <ac:picMkLst>
            <pc:docMk/>
            <pc:sldMk cId="3118816728" sldId="264"/>
            <ac:picMk id="19" creationId="{E96C622D-9F49-D5B8-8ABA-B5AC24C670CE}"/>
          </ac:picMkLst>
        </pc:picChg>
        <pc:picChg chg="del">
          <ac:chgData name="Hannah Bell" userId="4bf5726f-d101-4554-aad7-70b639bb1e14" providerId="ADAL" clId="{576DF625-526C-4A58-9953-246343661CD0}" dt="2022-07-21T14:52:34.519" v="432" actId="478"/>
          <ac:picMkLst>
            <pc:docMk/>
            <pc:sldMk cId="3118816728" sldId="264"/>
            <ac:picMk id="20" creationId="{4A4DCCA8-8DC0-DC57-BF4E-9FA7C73C9661}"/>
          </ac:picMkLst>
        </pc:picChg>
        <pc:picChg chg="del">
          <ac:chgData name="Hannah Bell" userId="4bf5726f-d101-4554-aad7-70b639bb1e14" providerId="ADAL" clId="{576DF625-526C-4A58-9953-246343661CD0}" dt="2022-07-21T14:52:32.502" v="431" actId="478"/>
          <ac:picMkLst>
            <pc:docMk/>
            <pc:sldMk cId="3118816728" sldId="264"/>
            <ac:picMk id="21" creationId="{5A124852-4560-D134-9EE5-84843DB8E095}"/>
          </ac:picMkLst>
        </pc:picChg>
      </pc:sldChg>
      <pc:sldChg chg="addSp delSp modSp add mod modNotesTx">
        <pc:chgData name="Hannah Bell" userId="4bf5726f-d101-4554-aad7-70b639bb1e14" providerId="ADAL" clId="{576DF625-526C-4A58-9953-246343661CD0}" dt="2022-07-29T12:25:11.565" v="891" actId="20577"/>
        <pc:sldMkLst>
          <pc:docMk/>
          <pc:sldMk cId="2606263722" sldId="265"/>
        </pc:sldMkLst>
        <pc:spChg chg="del">
          <ac:chgData name="Hannah Bell" userId="4bf5726f-d101-4554-aad7-70b639bb1e14" providerId="ADAL" clId="{576DF625-526C-4A58-9953-246343661CD0}" dt="2022-07-21T14:53:17.898" v="439" actId="21"/>
          <ac:spMkLst>
            <pc:docMk/>
            <pc:sldMk cId="2606263722" sldId="265"/>
            <ac:spMk id="2" creationId="{81E87C19-39BD-9AFB-6449-391C80EBEC9A}"/>
          </ac:spMkLst>
        </pc:spChg>
        <pc:spChg chg="add del mod">
          <ac:chgData name="Hannah Bell" userId="4bf5726f-d101-4554-aad7-70b639bb1e14" providerId="ADAL" clId="{576DF625-526C-4A58-9953-246343661CD0}" dt="2022-07-21T14:53:24.488" v="440" actId="21"/>
          <ac:spMkLst>
            <pc:docMk/>
            <pc:sldMk cId="2606263722" sldId="265"/>
            <ac:spMk id="4" creationId="{3948F551-BBAA-FD6A-A670-4424C6C92B15}"/>
          </ac:spMkLst>
        </pc:spChg>
        <pc:spChg chg="add mod">
          <ac:chgData name="Hannah Bell" userId="4bf5726f-d101-4554-aad7-70b639bb1e14" providerId="ADAL" clId="{576DF625-526C-4A58-9953-246343661CD0}" dt="2022-07-21T14:53:38.859" v="441"/>
          <ac:spMkLst>
            <pc:docMk/>
            <pc:sldMk cId="2606263722" sldId="265"/>
            <ac:spMk id="12" creationId="{68FB59DD-2586-BFB9-4CF7-045F2EAF7F86}"/>
          </ac:spMkLst>
        </pc:spChg>
        <pc:spChg chg="add mod">
          <ac:chgData name="Hannah Bell" userId="4bf5726f-d101-4554-aad7-70b639bb1e14" providerId="ADAL" clId="{576DF625-526C-4A58-9953-246343661CD0}" dt="2022-07-21T14:54:33.104" v="444" actId="1076"/>
          <ac:spMkLst>
            <pc:docMk/>
            <pc:sldMk cId="2606263722" sldId="265"/>
            <ac:spMk id="13" creationId="{F9054ACD-5BDC-E8ED-64B8-3059A5F9625D}"/>
          </ac:spMkLst>
        </pc:spChg>
        <pc:spChg chg="del">
          <ac:chgData name="Hannah Bell" userId="4bf5726f-d101-4554-aad7-70b639bb1e14" providerId="ADAL" clId="{576DF625-526C-4A58-9953-246343661CD0}" dt="2022-07-21T14:53:13.758" v="438" actId="21"/>
          <ac:spMkLst>
            <pc:docMk/>
            <pc:sldMk cId="2606263722" sldId="265"/>
            <ac:spMk id="22" creationId="{CDA4CC40-61DA-B088-EAE9-62FB6A56151E}"/>
          </ac:spMkLst>
        </pc:spChg>
        <pc:picChg chg="add mod">
          <ac:chgData name="Hannah Bell" userId="4bf5726f-d101-4554-aad7-70b639bb1e14" providerId="ADAL" clId="{576DF625-526C-4A58-9953-246343661CD0}" dt="2022-07-21T14:54:36.740" v="445" actId="1076"/>
          <ac:picMkLst>
            <pc:docMk/>
            <pc:sldMk cId="2606263722" sldId="265"/>
            <ac:picMk id="14" creationId="{E135C682-BC47-6891-0470-5FDDDD2D63B1}"/>
          </ac:picMkLst>
        </pc:picChg>
      </pc:sldChg>
      <pc:sldChg chg="addSp delSp modSp add mod delAnim modAnim modNotesTx">
        <pc:chgData name="Hannah Bell" userId="4bf5726f-d101-4554-aad7-70b639bb1e14" providerId="ADAL" clId="{576DF625-526C-4A58-9953-246343661CD0}" dt="2022-07-29T12:37:06.291" v="893" actId="20577"/>
        <pc:sldMkLst>
          <pc:docMk/>
          <pc:sldMk cId="3381586093" sldId="266"/>
        </pc:sldMkLst>
        <pc:spChg chg="mod">
          <ac:chgData name="Hannah Bell" userId="4bf5726f-d101-4554-aad7-70b639bb1e14" providerId="ADAL" clId="{576DF625-526C-4A58-9953-246343661CD0}" dt="2022-07-22T10:43:54.005" v="695" actId="14100"/>
          <ac:spMkLst>
            <pc:docMk/>
            <pc:sldMk cId="3381586093" sldId="266"/>
            <ac:spMk id="33" creationId="{D9F6E080-3734-66AC-D591-A1C39DD08DC5}"/>
          </ac:spMkLst>
        </pc:spChg>
        <pc:spChg chg="add mod">
          <ac:chgData name="Hannah Bell" userId="4bf5726f-d101-4554-aad7-70b639bb1e14" providerId="ADAL" clId="{576DF625-526C-4A58-9953-246343661CD0}" dt="2022-07-22T10:22:55.227" v="637" actId="1076"/>
          <ac:spMkLst>
            <pc:docMk/>
            <pc:sldMk cId="3381586093" sldId="266"/>
            <ac:spMk id="41" creationId="{31D60FB1-39AF-D4EB-A147-156E97F54000}"/>
          </ac:spMkLst>
        </pc:spChg>
        <pc:spChg chg="add mod">
          <ac:chgData name="Hannah Bell" userId="4bf5726f-d101-4554-aad7-70b639bb1e14" providerId="ADAL" clId="{576DF625-526C-4A58-9953-246343661CD0}" dt="2022-07-22T10:25:30.506" v="664" actId="1076"/>
          <ac:spMkLst>
            <pc:docMk/>
            <pc:sldMk cId="3381586093" sldId="266"/>
            <ac:spMk id="44" creationId="{BE448448-50D3-1F2A-DAE8-DB98DD85127E}"/>
          </ac:spMkLst>
        </pc:spChg>
        <pc:spChg chg="add mod">
          <ac:chgData name="Hannah Bell" userId="4bf5726f-d101-4554-aad7-70b639bb1e14" providerId="ADAL" clId="{576DF625-526C-4A58-9953-246343661CD0}" dt="2022-07-22T10:25:25.745" v="662" actId="1076"/>
          <ac:spMkLst>
            <pc:docMk/>
            <pc:sldMk cId="3381586093" sldId="266"/>
            <ac:spMk id="47" creationId="{27F731BB-C8A4-78FC-36AD-58554470DB5F}"/>
          </ac:spMkLst>
        </pc:spChg>
        <pc:spChg chg="add mod">
          <ac:chgData name="Hannah Bell" userId="4bf5726f-d101-4554-aad7-70b639bb1e14" providerId="ADAL" clId="{576DF625-526C-4A58-9953-246343661CD0}" dt="2022-07-22T10:27:04.097" v="689" actId="20577"/>
          <ac:spMkLst>
            <pc:docMk/>
            <pc:sldMk cId="3381586093" sldId="266"/>
            <ac:spMk id="50" creationId="{0E268B48-D223-8908-C7CD-3C19CF643583}"/>
          </ac:spMkLst>
        </pc:spChg>
        <pc:spChg chg="del">
          <ac:chgData name="Hannah Bell" userId="4bf5726f-d101-4554-aad7-70b639bb1e14" providerId="ADAL" clId="{576DF625-526C-4A58-9953-246343661CD0}" dt="2022-07-22T10:12:41.319" v="525" actId="21"/>
          <ac:spMkLst>
            <pc:docMk/>
            <pc:sldMk cId="3381586093" sldId="266"/>
            <ac:spMk id="153" creationId="{00000000-0000-0000-0000-000000000000}"/>
          </ac:spMkLst>
        </pc:spChg>
        <pc:spChg chg="del">
          <ac:chgData name="Hannah Bell" userId="4bf5726f-d101-4554-aad7-70b639bb1e14" providerId="ADAL" clId="{576DF625-526C-4A58-9953-246343661CD0}" dt="2022-07-22T10:13:24.010" v="537" actId="21"/>
          <ac:spMkLst>
            <pc:docMk/>
            <pc:sldMk cId="3381586093" sldId="266"/>
            <ac:spMk id="154" creationId="{00000000-0000-0000-0000-000000000000}"/>
          </ac:spMkLst>
        </pc:spChg>
        <pc:spChg chg="del">
          <ac:chgData name="Hannah Bell" userId="4bf5726f-d101-4554-aad7-70b639bb1e14" providerId="ADAL" clId="{576DF625-526C-4A58-9953-246343661CD0}" dt="2022-07-22T10:12:37.743" v="524" actId="21"/>
          <ac:spMkLst>
            <pc:docMk/>
            <pc:sldMk cId="3381586093" sldId="266"/>
            <ac:spMk id="155" creationId="{00000000-0000-0000-0000-000000000000}"/>
          </ac:spMkLst>
        </pc:spChg>
        <pc:spChg chg="del">
          <ac:chgData name="Hannah Bell" userId="4bf5726f-d101-4554-aad7-70b639bb1e14" providerId="ADAL" clId="{576DF625-526C-4A58-9953-246343661CD0}" dt="2022-07-22T10:12:47.655" v="527" actId="21"/>
          <ac:spMkLst>
            <pc:docMk/>
            <pc:sldMk cId="3381586093" sldId="266"/>
            <ac:spMk id="156" creationId="{00000000-0000-0000-0000-000000000000}"/>
          </ac:spMkLst>
        </pc:spChg>
        <pc:spChg chg="del">
          <ac:chgData name="Hannah Bell" userId="4bf5726f-d101-4554-aad7-70b639bb1e14" providerId="ADAL" clId="{576DF625-526C-4A58-9953-246343661CD0}" dt="2022-07-22T10:13:14.931" v="535" actId="21"/>
          <ac:spMkLst>
            <pc:docMk/>
            <pc:sldMk cId="3381586093" sldId="266"/>
            <ac:spMk id="157" creationId="{00000000-0000-0000-0000-000000000000}"/>
          </ac:spMkLst>
        </pc:spChg>
        <pc:spChg chg="del">
          <ac:chgData name="Hannah Bell" userId="4bf5726f-d101-4554-aad7-70b639bb1e14" providerId="ADAL" clId="{576DF625-526C-4A58-9953-246343661CD0}" dt="2022-07-22T10:12:53.703" v="529" actId="21"/>
          <ac:spMkLst>
            <pc:docMk/>
            <pc:sldMk cId="3381586093" sldId="266"/>
            <ac:spMk id="158" creationId="{00000000-0000-0000-0000-000000000000}"/>
          </ac:spMkLst>
        </pc:spChg>
        <pc:spChg chg="del">
          <ac:chgData name="Hannah Bell" userId="4bf5726f-d101-4554-aad7-70b639bb1e14" providerId="ADAL" clId="{576DF625-526C-4A58-9953-246343661CD0}" dt="2022-07-22T10:12:28.809" v="521" actId="21"/>
          <ac:spMkLst>
            <pc:docMk/>
            <pc:sldMk cId="3381586093" sldId="266"/>
            <ac:spMk id="159" creationId="{00000000-0000-0000-0000-000000000000}"/>
          </ac:spMkLst>
        </pc:spChg>
        <pc:spChg chg="del">
          <ac:chgData name="Hannah Bell" userId="4bf5726f-d101-4554-aad7-70b639bb1e14" providerId="ADAL" clId="{576DF625-526C-4A58-9953-246343661CD0}" dt="2022-07-22T10:12:58.623" v="531" actId="21"/>
          <ac:spMkLst>
            <pc:docMk/>
            <pc:sldMk cId="3381586093" sldId="266"/>
            <ac:spMk id="160" creationId="{00000000-0000-0000-0000-000000000000}"/>
          </ac:spMkLst>
        </pc:spChg>
        <pc:spChg chg="del">
          <ac:chgData name="Hannah Bell" userId="4bf5726f-d101-4554-aad7-70b639bb1e14" providerId="ADAL" clId="{576DF625-526C-4A58-9953-246343661CD0}" dt="2022-07-22T10:13:09.526" v="534" actId="21"/>
          <ac:spMkLst>
            <pc:docMk/>
            <pc:sldMk cId="3381586093" sldId="266"/>
            <ac:spMk id="161" creationId="{00000000-0000-0000-0000-000000000000}"/>
          </ac:spMkLst>
        </pc:spChg>
        <pc:spChg chg="del">
          <ac:chgData name="Hannah Bell" userId="4bf5726f-d101-4554-aad7-70b639bb1e14" providerId="ADAL" clId="{576DF625-526C-4A58-9953-246343661CD0}" dt="2022-07-22T10:11:24.896" v="517" actId="21"/>
          <ac:spMkLst>
            <pc:docMk/>
            <pc:sldMk cId="3381586093" sldId="266"/>
            <ac:spMk id="162" creationId="{00000000-0000-0000-0000-000000000000}"/>
          </ac:spMkLst>
        </pc:spChg>
        <pc:spChg chg="del">
          <ac:chgData name="Hannah Bell" userId="4bf5726f-d101-4554-aad7-70b639bb1e14" providerId="ADAL" clId="{576DF625-526C-4A58-9953-246343661CD0}" dt="2022-07-22T10:11:17.116" v="515" actId="21"/>
          <ac:spMkLst>
            <pc:docMk/>
            <pc:sldMk cId="3381586093" sldId="266"/>
            <ac:spMk id="163" creationId="{00000000-0000-0000-0000-000000000000}"/>
          </ac:spMkLst>
        </pc:spChg>
        <pc:spChg chg="del">
          <ac:chgData name="Hannah Bell" userId="4bf5726f-d101-4554-aad7-70b639bb1e14" providerId="ADAL" clId="{576DF625-526C-4A58-9953-246343661CD0}" dt="2022-07-22T10:11:41.006" v="520" actId="21"/>
          <ac:spMkLst>
            <pc:docMk/>
            <pc:sldMk cId="3381586093" sldId="266"/>
            <ac:spMk id="164" creationId="{00000000-0000-0000-0000-000000000000}"/>
          </ac:spMkLst>
        </pc:spChg>
        <pc:spChg chg="mod">
          <ac:chgData name="Hannah Bell" userId="4bf5726f-d101-4554-aad7-70b639bb1e14" providerId="ADAL" clId="{576DF625-526C-4A58-9953-246343661CD0}" dt="2022-07-22T10:25:20.026" v="660" actId="1076"/>
          <ac:spMkLst>
            <pc:docMk/>
            <pc:sldMk cId="3381586093" sldId="266"/>
            <ac:spMk id="165" creationId="{00000000-0000-0000-0000-000000000000}"/>
          </ac:spMkLst>
        </pc:spChg>
        <pc:spChg chg="mod">
          <ac:chgData name="Hannah Bell" userId="4bf5726f-d101-4554-aad7-70b639bb1e14" providerId="ADAL" clId="{576DF625-526C-4A58-9953-246343661CD0}" dt="2022-07-22T10:13:32.136" v="540" actId="1076"/>
          <ac:spMkLst>
            <pc:docMk/>
            <pc:sldMk cId="3381586093" sldId="266"/>
            <ac:spMk id="166" creationId="{00000000-0000-0000-0000-000000000000}"/>
          </ac:spMkLst>
        </pc:spChg>
        <pc:spChg chg="del">
          <ac:chgData name="Hannah Bell" userId="4bf5726f-d101-4554-aad7-70b639bb1e14" providerId="ADAL" clId="{576DF625-526C-4A58-9953-246343661CD0}" dt="2022-07-22T10:11:08.986" v="513" actId="21"/>
          <ac:spMkLst>
            <pc:docMk/>
            <pc:sldMk cId="3381586093" sldId="266"/>
            <ac:spMk id="167" creationId="{00000000-0000-0000-0000-000000000000}"/>
          </ac:spMkLst>
        </pc:spChg>
        <pc:picChg chg="add mod modCrop">
          <ac:chgData name="Hannah Bell" userId="4bf5726f-d101-4554-aad7-70b639bb1e14" providerId="ADAL" clId="{576DF625-526C-4A58-9953-246343661CD0}" dt="2022-07-22T10:26:41.035" v="673" actId="1076"/>
          <ac:picMkLst>
            <pc:docMk/>
            <pc:sldMk cId="3381586093" sldId="266"/>
            <ac:picMk id="3" creationId="{4B1A90B1-F559-4B96-142B-C7115A7111E8}"/>
          </ac:picMkLst>
        </pc:picChg>
        <pc:picChg chg="add mod modCrop">
          <ac:chgData name="Hannah Bell" userId="4bf5726f-d101-4554-aad7-70b639bb1e14" providerId="ADAL" clId="{576DF625-526C-4A58-9953-246343661CD0}" dt="2022-07-22T10:25:28.315" v="663" actId="1076"/>
          <ac:picMkLst>
            <pc:docMk/>
            <pc:sldMk cId="3381586093" sldId="266"/>
            <ac:picMk id="5" creationId="{A64D6573-C16B-3561-A77E-A2187570DA35}"/>
          </ac:picMkLst>
        </pc:picChg>
        <pc:picChg chg="add mod modCrop">
          <ac:chgData name="Hannah Bell" userId="4bf5726f-d101-4554-aad7-70b639bb1e14" providerId="ADAL" clId="{576DF625-526C-4A58-9953-246343661CD0}" dt="2022-07-22T10:25:23.112" v="661" actId="1076"/>
          <ac:picMkLst>
            <pc:docMk/>
            <pc:sldMk cId="3381586093" sldId="266"/>
            <ac:picMk id="7" creationId="{6C25DF84-3BF2-28AA-E06E-91A9C709BF75}"/>
          </ac:picMkLst>
        </pc:picChg>
        <pc:picChg chg="add mod modCrop">
          <ac:chgData name="Hannah Bell" userId="4bf5726f-d101-4554-aad7-70b639bb1e14" providerId="ADAL" clId="{576DF625-526C-4A58-9953-246343661CD0}" dt="2022-07-22T10:26:36.573" v="672" actId="1076"/>
          <ac:picMkLst>
            <pc:docMk/>
            <pc:sldMk cId="3381586093" sldId="266"/>
            <ac:picMk id="9" creationId="{FE33E509-2C93-E265-534E-159F4F12C55A}"/>
          </ac:picMkLst>
        </pc:picChg>
        <pc:picChg chg="del">
          <ac:chgData name="Hannah Bell" userId="4bf5726f-d101-4554-aad7-70b639bb1e14" providerId="ADAL" clId="{576DF625-526C-4A58-9953-246343661CD0}" dt="2022-07-22T10:12:43.608" v="526" actId="21"/>
          <ac:picMkLst>
            <pc:docMk/>
            <pc:sldMk cId="3381586093" sldId="266"/>
            <ac:picMk id="137" creationId="{00000000-0000-0000-0000-000000000000}"/>
          </ac:picMkLst>
        </pc:picChg>
        <pc:picChg chg="del">
          <ac:chgData name="Hannah Bell" userId="4bf5726f-d101-4554-aad7-70b639bb1e14" providerId="ADAL" clId="{576DF625-526C-4A58-9953-246343661CD0}" dt="2022-07-22T10:11:21.411" v="516" actId="21"/>
          <ac:picMkLst>
            <pc:docMk/>
            <pc:sldMk cId="3381586093" sldId="266"/>
            <ac:picMk id="138" creationId="{00000000-0000-0000-0000-000000000000}"/>
          </ac:picMkLst>
        </pc:picChg>
        <pc:picChg chg="del">
          <ac:chgData name="Hannah Bell" userId="4bf5726f-d101-4554-aad7-70b639bb1e14" providerId="ADAL" clId="{576DF625-526C-4A58-9953-246343661CD0}" dt="2022-07-22T10:12:34.888" v="523" actId="21"/>
          <ac:picMkLst>
            <pc:docMk/>
            <pc:sldMk cId="3381586093" sldId="266"/>
            <ac:picMk id="139" creationId="{00000000-0000-0000-0000-000000000000}"/>
          </ac:picMkLst>
        </pc:picChg>
        <pc:picChg chg="del">
          <ac:chgData name="Hannah Bell" userId="4bf5726f-d101-4554-aad7-70b639bb1e14" providerId="ADAL" clId="{576DF625-526C-4A58-9953-246343661CD0}" dt="2022-07-22T10:13:26.630" v="538" actId="21"/>
          <ac:picMkLst>
            <pc:docMk/>
            <pc:sldMk cId="3381586093" sldId="266"/>
            <ac:picMk id="140" creationId="{00000000-0000-0000-0000-000000000000}"/>
          </ac:picMkLst>
        </pc:picChg>
        <pc:picChg chg="del">
          <ac:chgData name="Hannah Bell" userId="4bf5726f-d101-4554-aad7-70b639bb1e14" providerId="ADAL" clId="{576DF625-526C-4A58-9953-246343661CD0}" dt="2022-07-22T10:11:27.750" v="518" actId="21"/>
          <ac:picMkLst>
            <pc:docMk/>
            <pc:sldMk cId="3381586093" sldId="266"/>
            <ac:picMk id="141" creationId="{00000000-0000-0000-0000-000000000000}"/>
          </ac:picMkLst>
        </pc:picChg>
        <pc:picChg chg="del">
          <ac:chgData name="Hannah Bell" userId="4bf5726f-d101-4554-aad7-70b639bb1e14" providerId="ADAL" clId="{576DF625-526C-4A58-9953-246343661CD0}" dt="2022-07-22T10:12:51.247" v="528" actId="21"/>
          <ac:picMkLst>
            <pc:docMk/>
            <pc:sldMk cId="3381586093" sldId="266"/>
            <ac:picMk id="142" creationId="{00000000-0000-0000-0000-000000000000}"/>
          </ac:picMkLst>
        </pc:picChg>
        <pc:picChg chg="del">
          <ac:chgData name="Hannah Bell" userId="4bf5726f-d101-4554-aad7-70b639bb1e14" providerId="ADAL" clId="{576DF625-526C-4A58-9953-246343661CD0}" dt="2022-07-22T10:11:13.177" v="514" actId="21"/>
          <ac:picMkLst>
            <pc:docMk/>
            <pc:sldMk cId="3381586093" sldId="266"/>
            <ac:picMk id="143" creationId="{00000000-0000-0000-0000-000000000000}"/>
          </ac:picMkLst>
        </pc:picChg>
        <pc:picChg chg="del">
          <ac:chgData name="Hannah Bell" userId="4bf5726f-d101-4554-aad7-70b639bb1e14" providerId="ADAL" clId="{576DF625-526C-4A58-9953-246343661CD0}" dt="2022-07-22T10:11:34.070" v="519" actId="21"/>
          <ac:picMkLst>
            <pc:docMk/>
            <pc:sldMk cId="3381586093" sldId="266"/>
            <ac:picMk id="144" creationId="{00000000-0000-0000-0000-000000000000}"/>
          </ac:picMkLst>
        </pc:picChg>
        <pc:picChg chg="del">
          <ac:chgData name="Hannah Bell" userId="4bf5726f-d101-4554-aad7-70b639bb1e14" providerId="ADAL" clId="{576DF625-526C-4A58-9953-246343661CD0}" dt="2022-07-22T10:13:01.700" v="532" actId="21"/>
          <ac:picMkLst>
            <pc:docMk/>
            <pc:sldMk cId="3381586093" sldId="266"/>
            <ac:picMk id="145" creationId="{00000000-0000-0000-0000-000000000000}"/>
          </ac:picMkLst>
        </pc:picChg>
        <pc:picChg chg="del">
          <ac:chgData name="Hannah Bell" userId="4bf5726f-d101-4554-aad7-70b639bb1e14" providerId="ADAL" clId="{576DF625-526C-4A58-9953-246343661CD0}" dt="2022-07-22T10:12:31.517" v="522" actId="21"/>
          <ac:picMkLst>
            <pc:docMk/>
            <pc:sldMk cId="3381586093" sldId="266"/>
            <ac:picMk id="146" creationId="{00000000-0000-0000-0000-000000000000}"/>
          </ac:picMkLst>
        </pc:picChg>
        <pc:picChg chg="del">
          <ac:chgData name="Hannah Bell" userId="4bf5726f-d101-4554-aad7-70b639bb1e14" providerId="ADAL" clId="{576DF625-526C-4A58-9953-246343661CD0}" dt="2022-07-22T10:12:56.227" v="530" actId="21"/>
          <ac:picMkLst>
            <pc:docMk/>
            <pc:sldMk cId="3381586093" sldId="266"/>
            <ac:picMk id="147" creationId="{00000000-0000-0000-0000-000000000000}"/>
          </ac:picMkLst>
        </pc:picChg>
        <pc:picChg chg="del">
          <ac:chgData name="Hannah Bell" userId="4bf5726f-d101-4554-aad7-70b639bb1e14" providerId="ADAL" clId="{576DF625-526C-4A58-9953-246343661CD0}" dt="2022-07-22T10:13:20.798" v="536" actId="21"/>
          <ac:picMkLst>
            <pc:docMk/>
            <pc:sldMk cId="3381586093" sldId="266"/>
            <ac:picMk id="148" creationId="{00000000-0000-0000-0000-000000000000}"/>
          </ac:picMkLst>
        </pc:picChg>
        <pc:picChg chg="del">
          <ac:chgData name="Hannah Bell" userId="4bf5726f-d101-4554-aad7-70b639bb1e14" providerId="ADAL" clId="{576DF625-526C-4A58-9953-246343661CD0}" dt="2022-07-22T10:13:04.731" v="533" actId="21"/>
          <ac:picMkLst>
            <pc:docMk/>
            <pc:sldMk cId="3381586093" sldId="266"/>
            <ac:picMk id="150" creationId="{00000000-0000-0000-0000-000000000000}"/>
          </ac:picMkLst>
        </pc:picChg>
        <pc:picChg chg="mod">
          <ac:chgData name="Hannah Bell" userId="4bf5726f-d101-4554-aad7-70b639bb1e14" providerId="ADAL" clId="{576DF625-526C-4A58-9953-246343661CD0}" dt="2022-07-22T10:25:17.267" v="659" actId="1076"/>
          <ac:picMkLst>
            <pc:docMk/>
            <pc:sldMk cId="3381586093" sldId="266"/>
            <ac:picMk id="151" creationId="{00000000-0000-0000-0000-000000000000}"/>
          </ac:picMkLst>
        </pc:picChg>
        <pc:picChg chg="mod">
          <ac:chgData name="Hannah Bell" userId="4bf5726f-d101-4554-aad7-70b639bb1e14" providerId="ADAL" clId="{576DF625-526C-4A58-9953-246343661CD0}" dt="2022-07-22T10:13:28.975" v="539" actId="1076"/>
          <ac:picMkLst>
            <pc:docMk/>
            <pc:sldMk cId="3381586093" sldId="266"/>
            <ac:picMk id="152" creationId="{00000000-0000-0000-0000-000000000000}"/>
          </ac:picMkLst>
        </pc:picChg>
      </pc:sldChg>
    </pc:docChg>
  </pc:docChgLst>
  <pc:docChgLst>
    <pc:chgData name="Kayleigh Cardnell" userId="2b61bfd6-beee-4228-bd20-f4fb9c9419b6" providerId="ADAL" clId="{CA77B848-593F-4DE0-8A25-EF12FE2F0AC3}"/>
    <pc:docChg chg="custSel mod modSld">
      <pc:chgData name="Kayleigh Cardnell" userId="2b61bfd6-beee-4228-bd20-f4fb9c9419b6" providerId="ADAL" clId="{CA77B848-593F-4DE0-8A25-EF12FE2F0AC3}" dt="2022-09-02T10:49:29.752" v="78" actId="1076"/>
      <pc:docMkLst>
        <pc:docMk/>
      </pc:docMkLst>
      <pc:sldChg chg="addSp delSp modSp mod">
        <pc:chgData name="Kayleigh Cardnell" userId="2b61bfd6-beee-4228-bd20-f4fb9c9419b6" providerId="ADAL" clId="{CA77B848-593F-4DE0-8A25-EF12FE2F0AC3}" dt="2022-09-02T10:47:04.758" v="24" actId="688"/>
        <pc:sldMkLst>
          <pc:docMk/>
          <pc:sldMk cId="3352873750" sldId="257"/>
        </pc:sldMkLst>
        <pc:picChg chg="add mod">
          <ac:chgData name="Kayleigh Cardnell" userId="2b61bfd6-beee-4228-bd20-f4fb9c9419b6" providerId="ADAL" clId="{CA77B848-593F-4DE0-8A25-EF12FE2F0AC3}" dt="2022-09-02T10:47:04.758" v="24" actId="688"/>
          <ac:picMkLst>
            <pc:docMk/>
            <pc:sldMk cId="3352873750" sldId="257"/>
            <ac:picMk id="3" creationId="{01BBA05B-AF62-AB4A-309E-FBA0BE68F45C}"/>
          </ac:picMkLst>
        </pc:picChg>
        <pc:picChg chg="mod">
          <ac:chgData name="Kayleigh Cardnell" userId="2b61bfd6-beee-4228-bd20-f4fb9c9419b6" providerId="ADAL" clId="{CA77B848-593F-4DE0-8A25-EF12FE2F0AC3}" dt="2022-09-02T10:46:58.891" v="23" actId="1038"/>
          <ac:picMkLst>
            <pc:docMk/>
            <pc:sldMk cId="3352873750" sldId="257"/>
            <ac:picMk id="5" creationId="{1E022A77-ED45-AD4A-869F-C24F653E0BE4}"/>
          </ac:picMkLst>
        </pc:picChg>
        <pc:picChg chg="del">
          <ac:chgData name="Kayleigh Cardnell" userId="2b61bfd6-beee-4228-bd20-f4fb9c9419b6" providerId="ADAL" clId="{CA77B848-593F-4DE0-8A25-EF12FE2F0AC3}" dt="2022-09-02T10:46:42.581" v="1" actId="478"/>
          <ac:picMkLst>
            <pc:docMk/>
            <pc:sldMk cId="3352873750" sldId="257"/>
            <ac:picMk id="7" creationId="{DD5D52BB-592A-DAC1-EB21-275B1815A075}"/>
          </ac:picMkLst>
        </pc:picChg>
      </pc:sldChg>
      <pc:sldChg chg="addSp delSp modSp mod">
        <pc:chgData name="Kayleigh Cardnell" userId="2b61bfd6-beee-4228-bd20-f4fb9c9419b6" providerId="ADAL" clId="{CA77B848-593F-4DE0-8A25-EF12FE2F0AC3}" dt="2022-09-02T10:49:29.752" v="78" actId="1076"/>
        <pc:sldMkLst>
          <pc:docMk/>
          <pc:sldMk cId="1709443879" sldId="258"/>
        </pc:sldMkLst>
        <pc:picChg chg="add mod">
          <ac:chgData name="Kayleigh Cardnell" userId="2b61bfd6-beee-4228-bd20-f4fb9c9419b6" providerId="ADAL" clId="{CA77B848-593F-4DE0-8A25-EF12FE2F0AC3}" dt="2022-09-02T10:47:26.929" v="30" actId="1076"/>
          <ac:picMkLst>
            <pc:docMk/>
            <pc:sldMk cId="1709443879" sldId="258"/>
            <ac:picMk id="3" creationId="{A78EE55B-EC03-2031-C64D-CB7E752C20A3}"/>
          </ac:picMkLst>
        </pc:picChg>
        <pc:picChg chg="add mod">
          <ac:chgData name="Kayleigh Cardnell" userId="2b61bfd6-beee-4228-bd20-f4fb9c9419b6" providerId="ADAL" clId="{CA77B848-593F-4DE0-8A25-EF12FE2F0AC3}" dt="2022-09-02T10:49:29.752" v="78" actId="1076"/>
          <ac:picMkLst>
            <pc:docMk/>
            <pc:sldMk cId="1709443879" sldId="258"/>
            <ac:picMk id="4" creationId="{5AD1A1DF-98CC-2C77-A9F5-F9C052D7FD6E}"/>
          </ac:picMkLst>
        </pc:picChg>
        <pc:picChg chg="del">
          <ac:chgData name="Kayleigh Cardnell" userId="2b61bfd6-beee-4228-bd20-f4fb9c9419b6" providerId="ADAL" clId="{CA77B848-593F-4DE0-8A25-EF12FE2F0AC3}" dt="2022-09-02T10:47:23.990" v="29" actId="478"/>
          <ac:picMkLst>
            <pc:docMk/>
            <pc:sldMk cId="1709443879" sldId="258"/>
            <ac:picMk id="7" creationId="{DD5D52BB-592A-DAC1-EB21-275B1815A075}"/>
          </ac:picMkLst>
        </pc:picChg>
        <pc:picChg chg="del">
          <ac:chgData name="Kayleigh Cardnell" userId="2b61bfd6-beee-4228-bd20-f4fb9c9419b6" providerId="ADAL" clId="{CA77B848-593F-4DE0-8A25-EF12FE2F0AC3}" dt="2022-09-02T10:49:27.486" v="76" actId="478"/>
          <ac:picMkLst>
            <pc:docMk/>
            <pc:sldMk cId="1709443879" sldId="258"/>
            <ac:picMk id="10" creationId="{B8085C88-0682-3BD7-69B4-366C220B9A9C}"/>
          </ac:picMkLst>
        </pc:picChg>
      </pc:sldChg>
      <pc:sldChg chg="addSp delSp modSp mod">
        <pc:chgData name="Kayleigh Cardnell" userId="2b61bfd6-beee-4228-bd20-f4fb9c9419b6" providerId="ADAL" clId="{CA77B848-593F-4DE0-8A25-EF12FE2F0AC3}" dt="2022-09-02T10:49:10.271" v="69" actId="1076"/>
        <pc:sldMkLst>
          <pc:docMk/>
          <pc:sldMk cId="3068695422" sldId="259"/>
        </pc:sldMkLst>
        <pc:picChg chg="add mod">
          <ac:chgData name="Kayleigh Cardnell" userId="2b61bfd6-beee-4228-bd20-f4fb9c9419b6" providerId="ADAL" clId="{CA77B848-593F-4DE0-8A25-EF12FE2F0AC3}" dt="2022-09-02T10:47:46.771" v="37"/>
          <ac:picMkLst>
            <pc:docMk/>
            <pc:sldMk cId="3068695422" sldId="259"/>
            <ac:picMk id="3" creationId="{AF2F7A28-B9F4-7ED8-3FC9-16E5C87E20E0}"/>
          </ac:picMkLst>
        </pc:picChg>
        <pc:picChg chg="add mod">
          <ac:chgData name="Kayleigh Cardnell" userId="2b61bfd6-beee-4228-bd20-f4fb9c9419b6" providerId="ADAL" clId="{CA77B848-593F-4DE0-8A25-EF12FE2F0AC3}" dt="2022-09-02T10:49:10.271" v="69" actId="1076"/>
          <ac:picMkLst>
            <pc:docMk/>
            <pc:sldMk cId="3068695422" sldId="259"/>
            <ac:picMk id="4" creationId="{D284639C-EDEC-8127-EADF-ECA68914CC4C}"/>
          </ac:picMkLst>
        </pc:picChg>
        <pc:picChg chg="del">
          <ac:chgData name="Kayleigh Cardnell" userId="2b61bfd6-beee-4228-bd20-f4fb9c9419b6" providerId="ADAL" clId="{CA77B848-593F-4DE0-8A25-EF12FE2F0AC3}" dt="2022-09-02T10:47:46.452" v="36" actId="478"/>
          <ac:picMkLst>
            <pc:docMk/>
            <pc:sldMk cId="3068695422" sldId="259"/>
            <ac:picMk id="7" creationId="{DD5D52BB-592A-DAC1-EB21-275B1815A075}"/>
          </ac:picMkLst>
        </pc:picChg>
        <pc:picChg chg="del">
          <ac:chgData name="Kayleigh Cardnell" userId="2b61bfd6-beee-4228-bd20-f4fb9c9419b6" providerId="ADAL" clId="{CA77B848-593F-4DE0-8A25-EF12FE2F0AC3}" dt="2022-09-02T10:49:08.239" v="67" actId="478"/>
          <ac:picMkLst>
            <pc:docMk/>
            <pc:sldMk cId="3068695422" sldId="259"/>
            <ac:picMk id="10" creationId="{B8085C88-0682-3BD7-69B4-366C220B9A9C}"/>
          </ac:picMkLst>
        </pc:picChg>
      </pc:sldChg>
      <pc:sldChg chg="addSp delSp modSp mod">
        <pc:chgData name="Kayleigh Cardnell" userId="2b61bfd6-beee-4228-bd20-f4fb9c9419b6" providerId="ADAL" clId="{CA77B848-593F-4DE0-8A25-EF12FE2F0AC3}" dt="2022-09-02T10:49:21.781" v="75" actId="1076"/>
        <pc:sldMkLst>
          <pc:docMk/>
          <pc:sldMk cId="0" sldId="260"/>
        </pc:sldMkLst>
        <pc:picChg chg="add mod">
          <ac:chgData name="Kayleigh Cardnell" userId="2b61bfd6-beee-4228-bd20-f4fb9c9419b6" providerId="ADAL" clId="{CA77B848-593F-4DE0-8A25-EF12FE2F0AC3}" dt="2022-09-02T10:47:37.919" v="33" actId="1076"/>
          <ac:picMkLst>
            <pc:docMk/>
            <pc:sldMk cId="0" sldId="260"/>
            <ac:picMk id="2" creationId="{B0085A57-CF96-4080-05FC-113DD3BB590B}"/>
          </ac:picMkLst>
        </pc:picChg>
        <pc:picChg chg="add mod">
          <ac:chgData name="Kayleigh Cardnell" userId="2b61bfd6-beee-4228-bd20-f4fb9c9419b6" providerId="ADAL" clId="{CA77B848-593F-4DE0-8A25-EF12FE2F0AC3}" dt="2022-09-02T10:49:21.781" v="75" actId="1076"/>
          <ac:picMkLst>
            <pc:docMk/>
            <pc:sldMk cId="0" sldId="260"/>
            <ac:picMk id="4" creationId="{33320AB5-517A-6A49-B81A-C4E2F804EEB0}"/>
          </ac:picMkLst>
        </pc:picChg>
        <pc:picChg chg="del">
          <ac:chgData name="Kayleigh Cardnell" userId="2b61bfd6-beee-4228-bd20-f4fb9c9419b6" providerId="ADAL" clId="{CA77B848-593F-4DE0-8A25-EF12FE2F0AC3}" dt="2022-09-02T10:49:19.360" v="73" actId="478"/>
          <ac:picMkLst>
            <pc:docMk/>
            <pc:sldMk cId="0" sldId="260"/>
            <ac:picMk id="35" creationId="{3A718BED-6421-E4B6-D11A-C128F93B2F8D}"/>
          </ac:picMkLst>
        </pc:picChg>
        <pc:picChg chg="del">
          <ac:chgData name="Kayleigh Cardnell" userId="2b61bfd6-beee-4228-bd20-f4fb9c9419b6" providerId="ADAL" clId="{CA77B848-593F-4DE0-8A25-EF12FE2F0AC3}" dt="2022-09-02T10:47:36.482" v="32" actId="478"/>
          <ac:picMkLst>
            <pc:docMk/>
            <pc:sldMk cId="0" sldId="260"/>
            <ac:picMk id="38" creationId="{FDF66542-4C2C-CE04-8D68-825756CF5636}"/>
          </ac:picMkLst>
        </pc:picChg>
      </pc:sldChg>
      <pc:sldChg chg="addSp delSp modSp mod">
        <pc:chgData name="Kayleigh Cardnell" userId="2b61bfd6-beee-4228-bd20-f4fb9c9419b6" providerId="ADAL" clId="{CA77B848-593F-4DE0-8A25-EF12FE2F0AC3}" dt="2022-09-02T10:49:02.577" v="66" actId="1076"/>
        <pc:sldMkLst>
          <pc:docMk/>
          <pc:sldMk cId="999207164" sldId="261"/>
        </pc:sldMkLst>
        <pc:picChg chg="add mod">
          <ac:chgData name="Kayleigh Cardnell" userId="2b61bfd6-beee-4228-bd20-f4fb9c9419b6" providerId="ADAL" clId="{CA77B848-593F-4DE0-8A25-EF12FE2F0AC3}" dt="2022-09-02T10:47:51.437" v="39"/>
          <ac:picMkLst>
            <pc:docMk/>
            <pc:sldMk cId="999207164" sldId="261"/>
            <ac:picMk id="3" creationId="{A4BDC9F9-E20B-8972-6271-46091B4F6AE7}"/>
          </ac:picMkLst>
        </pc:picChg>
        <pc:picChg chg="add mod">
          <ac:chgData name="Kayleigh Cardnell" userId="2b61bfd6-beee-4228-bd20-f4fb9c9419b6" providerId="ADAL" clId="{CA77B848-593F-4DE0-8A25-EF12FE2F0AC3}" dt="2022-09-02T10:49:02.577" v="66" actId="1076"/>
          <ac:picMkLst>
            <pc:docMk/>
            <pc:sldMk cId="999207164" sldId="261"/>
            <ac:picMk id="4" creationId="{92110EC7-B734-0DFA-F0F0-60973687EE8F}"/>
          </ac:picMkLst>
        </pc:picChg>
        <pc:picChg chg="del">
          <ac:chgData name="Kayleigh Cardnell" userId="2b61bfd6-beee-4228-bd20-f4fb9c9419b6" providerId="ADAL" clId="{CA77B848-593F-4DE0-8A25-EF12FE2F0AC3}" dt="2022-09-02T10:47:51.108" v="38" actId="478"/>
          <ac:picMkLst>
            <pc:docMk/>
            <pc:sldMk cId="999207164" sldId="261"/>
            <ac:picMk id="7" creationId="{DD5D52BB-592A-DAC1-EB21-275B1815A075}"/>
          </ac:picMkLst>
        </pc:picChg>
        <pc:picChg chg="del">
          <ac:chgData name="Kayleigh Cardnell" userId="2b61bfd6-beee-4228-bd20-f4fb9c9419b6" providerId="ADAL" clId="{CA77B848-593F-4DE0-8A25-EF12FE2F0AC3}" dt="2022-09-02T10:48:59.805" v="64" actId="478"/>
          <ac:picMkLst>
            <pc:docMk/>
            <pc:sldMk cId="999207164" sldId="261"/>
            <ac:picMk id="10" creationId="{B8085C88-0682-3BD7-69B4-366C220B9A9C}"/>
          </ac:picMkLst>
        </pc:picChg>
      </pc:sldChg>
      <pc:sldChg chg="addSp delSp modSp mod">
        <pc:chgData name="Kayleigh Cardnell" userId="2b61bfd6-beee-4228-bd20-f4fb9c9419b6" providerId="ADAL" clId="{CA77B848-593F-4DE0-8A25-EF12FE2F0AC3}" dt="2022-09-02T10:48:57.649" v="63" actId="1076"/>
        <pc:sldMkLst>
          <pc:docMk/>
          <pc:sldMk cId="128643262" sldId="262"/>
        </pc:sldMkLst>
        <pc:picChg chg="add mod">
          <ac:chgData name="Kayleigh Cardnell" userId="2b61bfd6-beee-4228-bd20-f4fb9c9419b6" providerId="ADAL" clId="{CA77B848-593F-4DE0-8A25-EF12FE2F0AC3}" dt="2022-09-02T10:47:57.890" v="41"/>
          <ac:picMkLst>
            <pc:docMk/>
            <pc:sldMk cId="128643262" sldId="262"/>
            <ac:picMk id="3" creationId="{E5270E6D-F217-9A34-35BB-77280A713308}"/>
          </ac:picMkLst>
        </pc:picChg>
        <pc:picChg chg="add mod">
          <ac:chgData name="Kayleigh Cardnell" userId="2b61bfd6-beee-4228-bd20-f4fb9c9419b6" providerId="ADAL" clId="{CA77B848-593F-4DE0-8A25-EF12FE2F0AC3}" dt="2022-09-02T10:48:57.649" v="63" actId="1076"/>
          <ac:picMkLst>
            <pc:docMk/>
            <pc:sldMk cId="128643262" sldId="262"/>
            <ac:picMk id="6" creationId="{95220FF0-4AAD-42E2-590E-9E442F2857E5}"/>
          </ac:picMkLst>
        </pc:picChg>
        <pc:picChg chg="del">
          <ac:chgData name="Kayleigh Cardnell" userId="2b61bfd6-beee-4228-bd20-f4fb9c9419b6" providerId="ADAL" clId="{CA77B848-593F-4DE0-8A25-EF12FE2F0AC3}" dt="2022-09-02T10:47:57.546" v="40" actId="478"/>
          <ac:picMkLst>
            <pc:docMk/>
            <pc:sldMk cId="128643262" sldId="262"/>
            <ac:picMk id="7" creationId="{DD5D52BB-592A-DAC1-EB21-275B1815A075}"/>
          </ac:picMkLst>
        </pc:picChg>
        <pc:picChg chg="del">
          <ac:chgData name="Kayleigh Cardnell" userId="2b61bfd6-beee-4228-bd20-f4fb9c9419b6" providerId="ADAL" clId="{CA77B848-593F-4DE0-8A25-EF12FE2F0AC3}" dt="2022-09-02T10:48:55.930" v="61" actId="478"/>
          <ac:picMkLst>
            <pc:docMk/>
            <pc:sldMk cId="128643262" sldId="262"/>
            <ac:picMk id="10" creationId="{B8085C88-0682-3BD7-69B4-366C220B9A9C}"/>
          </ac:picMkLst>
        </pc:picChg>
      </pc:sldChg>
      <pc:sldChg chg="addSp delSp modSp mod">
        <pc:chgData name="Kayleigh Cardnell" userId="2b61bfd6-beee-4228-bd20-f4fb9c9419b6" providerId="ADAL" clId="{CA77B848-593F-4DE0-8A25-EF12FE2F0AC3}" dt="2022-09-02T10:48:51.604" v="60" actId="1076"/>
        <pc:sldMkLst>
          <pc:docMk/>
          <pc:sldMk cId="354284179" sldId="263"/>
        </pc:sldMkLst>
        <pc:picChg chg="add mod">
          <ac:chgData name="Kayleigh Cardnell" userId="2b61bfd6-beee-4228-bd20-f4fb9c9419b6" providerId="ADAL" clId="{CA77B848-593F-4DE0-8A25-EF12FE2F0AC3}" dt="2022-09-02T10:48:01.394" v="43"/>
          <ac:picMkLst>
            <pc:docMk/>
            <pc:sldMk cId="354284179" sldId="263"/>
            <ac:picMk id="3" creationId="{B4296A40-4254-F65A-591E-9B615585CD64}"/>
          </ac:picMkLst>
        </pc:picChg>
        <pc:picChg chg="add mod">
          <ac:chgData name="Kayleigh Cardnell" userId="2b61bfd6-beee-4228-bd20-f4fb9c9419b6" providerId="ADAL" clId="{CA77B848-593F-4DE0-8A25-EF12FE2F0AC3}" dt="2022-09-02T10:48:51.604" v="60" actId="1076"/>
          <ac:picMkLst>
            <pc:docMk/>
            <pc:sldMk cId="354284179" sldId="263"/>
            <ac:picMk id="4" creationId="{71ADC0BE-03BE-87E1-38B2-07580C818365}"/>
          </ac:picMkLst>
        </pc:picChg>
        <pc:picChg chg="del">
          <ac:chgData name="Kayleigh Cardnell" userId="2b61bfd6-beee-4228-bd20-f4fb9c9419b6" providerId="ADAL" clId="{CA77B848-593F-4DE0-8A25-EF12FE2F0AC3}" dt="2022-09-02T10:48:00.975" v="42" actId="478"/>
          <ac:picMkLst>
            <pc:docMk/>
            <pc:sldMk cId="354284179" sldId="263"/>
            <ac:picMk id="7" creationId="{DD5D52BB-592A-DAC1-EB21-275B1815A075}"/>
          </ac:picMkLst>
        </pc:picChg>
        <pc:picChg chg="del">
          <ac:chgData name="Kayleigh Cardnell" userId="2b61bfd6-beee-4228-bd20-f4fb9c9419b6" providerId="ADAL" clId="{CA77B848-593F-4DE0-8A25-EF12FE2F0AC3}" dt="2022-09-02T10:48:49.597" v="58" actId="478"/>
          <ac:picMkLst>
            <pc:docMk/>
            <pc:sldMk cId="354284179" sldId="263"/>
            <ac:picMk id="10" creationId="{B8085C88-0682-3BD7-69B4-366C220B9A9C}"/>
          </ac:picMkLst>
        </pc:picChg>
      </pc:sldChg>
      <pc:sldChg chg="addSp delSp modSp mod">
        <pc:chgData name="Kayleigh Cardnell" userId="2b61bfd6-beee-4228-bd20-f4fb9c9419b6" providerId="ADAL" clId="{CA77B848-593F-4DE0-8A25-EF12FE2F0AC3}" dt="2022-09-02T10:48:45.613" v="57" actId="1076"/>
        <pc:sldMkLst>
          <pc:docMk/>
          <pc:sldMk cId="3118816728" sldId="264"/>
        </pc:sldMkLst>
        <pc:picChg chg="add mod">
          <ac:chgData name="Kayleigh Cardnell" userId="2b61bfd6-beee-4228-bd20-f4fb9c9419b6" providerId="ADAL" clId="{CA77B848-593F-4DE0-8A25-EF12FE2F0AC3}" dt="2022-09-02T10:48:04.707" v="45"/>
          <ac:picMkLst>
            <pc:docMk/>
            <pc:sldMk cId="3118816728" sldId="264"/>
            <ac:picMk id="3" creationId="{88C5BCDA-CFCA-BF16-8653-339FC09C8F58}"/>
          </ac:picMkLst>
        </pc:picChg>
        <pc:picChg chg="add mod">
          <ac:chgData name="Kayleigh Cardnell" userId="2b61bfd6-beee-4228-bd20-f4fb9c9419b6" providerId="ADAL" clId="{CA77B848-593F-4DE0-8A25-EF12FE2F0AC3}" dt="2022-09-02T10:48:45.613" v="57" actId="1076"/>
          <ac:picMkLst>
            <pc:docMk/>
            <pc:sldMk cId="3118816728" sldId="264"/>
            <ac:picMk id="4" creationId="{9701C82B-B09E-CCC9-5AB2-E27DD090B789}"/>
          </ac:picMkLst>
        </pc:picChg>
        <pc:picChg chg="del">
          <ac:chgData name="Kayleigh Cardnell" userId="2b61bfd6-beee-4228-bd20-f4fb9c9419b6" providerId="ADAL" clId="{CA77B848-593F-4DE0-8A25-EF12FE2F0AC3}" dt="2022-09-02T10:48:04.269" v="44" actId="478"/>
          <ac:picMkLst>
            <pc:docMk/>
            <pc:sldMk cId="3118816728" sldId="264"/>
            <ac:picMk id="7" creationId="{DD5D52BB-592A-DAC1-EB21-275B1815A075}"/>
          </ac:picMkLst>
        </pc:picChg>
        <pc:picChg chg="del">
          <ac:chgData name="Kayleigh Cardnell" userId="2b61bfd6-beee-4228-bd20-f4fb9c9419b6" providerId="ADAL" clId="{CA77B848-593F-4DE0-8A25-EF12FE2F0AC3}" dt="2022-09-02T10:48:43.399" v="56" actId="478"/>
          <ac:picMkLst>
            <pc:docMk/>
            <pc:sldMk cId="3118816728" sldId="264"/>
            <ac:picMk id="10" creationId="{B8085C88-0682-3BD7-69B4-366C220B9A9C}"/>
          </ac:picMkLst>
        </pc:picChg>
      </pc:sldChg>
      <pc:sldChg chg="addSp delSp modSp mod">
        <pc:chgData name="Kayleigh Cardnell" userId="2b61bfd6-beee-4228-bd20-f4fb9c9419b6" providerId="ADAL" clId="{CA77B848-593F-4DE0-8A25-EF12FE2F0AC3}" dt="2022-09-02T10:48:37.668" v="54" actId="688"/>
        <pc:sldMkLst>
          <pc:docMk/>
          <pc:sldMk cId="2606263722" sldId="265"/>
        </pc:sldMkLst>
        <pc:spChg chg="mod">
          <ac:chgData name="Kayleigh Cardnell" userId="2b61bfd6-beee-4228-bd20-f4fb9c9419b6" providerId="ADAL" clId="{CA77B848-593F-4DE0-8A25-EF12FE2F0AC3}" dt="2022-09-02T10:48:17.046" v="48" actId="207"/>
          <ac:spMkLst>
            <pc:docMk/>
            <pc:sldMk cId="2606263722" sldId="265"/>
            <ac:spMk id="12" creationId="{68FB59DD-2586-BFB9-4CF7-045F2EAF7F86}"/>
          </ac:spMkLst>
        </pc:spChg>
        <pc:picChg chg="add mod">
          <ac:chgData name="Kayleigh Cardnell" userId="2b61bfd6-beee-4228-bd20-f4fb9c9419b6" providerId="ADAL" clId="{CA77B848-593F-4DE0-8A25-EF12FE2F0AC3}" dt="2022-09-02T10:48:11.268" v="47"/>
          <ac:picMkLst>
            <pc:docMk/>
            <pc:sldMk cId="2606263722" sldId="265"/>
            <ac:picMk id="2" creationId="{9A9FFE50-7651-6264-2143-92D0AFC298AC}"/>
          </ac:picMkLst>
        </pc:picChg>
        <pc:picChg chg="add mod">
          <ac:chgData name="Kayleigh Cardnell" userId="2b61bfd6-beee-4228-bd20-f4fb9c9419b6" providerId="ADAL" clId="{CA77B848-593F-4DE0-8A25-EF12FE2F0AC3}" dt="2022-09-02T10:48:37.668" v="54" actId="688"/>
          <ac:picMkLst>
            <pc:docMk/>
            <pc:sldMk cId="2606263722" sldId="265"/>
            <ac:picMk id="3" creationId="{13B22C8D-37F7-7D4F-968A-FC00DEABC09C}"/>
          </ac:picMkLst>
        </pc:picChg>
        <pc:picChg chg="del">
          <ac:chgData name="Kayleigh Cardnell" userId="2b61bfd6-beee-4228-bd20-f4fb9c9419b6" providerId="ADAL" clId="{CA77B848-593F-4DE0-8A25-EF12FE2F0AC3}" dt="2022-09-02T10:48:10.327" v="46" actId="478"/>
          <ac:picMkLst>
            <pc:docMk/>
            <pc:sldMk cId="2606263722" sldId="265"/>
            <ac:picMk id="7" creationId="{DD5D52BB-592A-DAC1-EB21-275B1815A075}"/>
          </ac:picMkLst>
        </pc:picChg>
        <pc:picChg chg="del">
          <ac:chgData name="Kayleigh Cardnell" userId="2b61bfd6-beee-4228-bd20-f4fb9c9419b6" providerId="ADAL" clId="{CA77B848-593F-4DE0-8A25-EF12FE2F0AC3}" dt="2022-09-02T10:48:25.450" v="49" actId="478"/>
          <ac:picMkLst>
            <pc:docMk/>
            <pc:sldMk cId="2606263722" sldId="265"/>
            <ac:picMk id="10" creationId="{B8085C88-0682-3BD7-69B4-366C220B9A9C}"/>
          </ac:picMkLst>
        </pc:picChg>
      </pc:sldChg>
      <pc:sldChg chg="addSp delSp modSp mod">
        <pc:chgData name="Kayleigh Cardnell" userId="2b61bfd6-beee-4228-bd20-f4fb9c9419b6" providerId="ADAL" clId="{CA77B848-593F-4DE0-8A25-EF12FE2F0AC3}" dt="2022-09-02T10:49:14.858" v="72" actId="1076"/>
        <pc:sldMkLst>
          <pc:docMk/>
          <pc:sldMk cId="3381586093" sldId="266"/>
        </pc:sldMkLst>
        <pc:picChg chg="add mod">
          <ac:chgData name="Kayleigh Cardnell" userId="2b61bfd6-beee-4228-bd20-f4fb9c9419b6" providerId="ADAL" clId="{CA77B848-593F-4DE0-8A25-EF12FE2F0AC3}" dt="2022-09-02T10:47:43.040" v="35"/>
          <ac:picMkLst>
            <pc:docMk/>
            <pc:sldMk cId="3381586093" sldId="266"/>
            <ac:picMk id="2" creationId="{54D0CC06-2742-7842-CF68-14180E415751}"/>
          </ac:picMkLst>
        </pc:picChg>
        <pc:picChg chg="add mod">
          <ac:chgData name="Kayleigh Cardnell" userId="2b61bfd6-beee-4228-bd20-f4fb9c9419b6" providerId="ADAL" clId="{CA77B848-593F-4DE0-8A25-EF12FE2F0AC3}" dt="2022-09-02T10:49:14.858" v="72" actId="1076"/>
          <ac:picMkLst>
            <pc:docMk/>
            <pc:sldMk cId="3381586093" sldId="266"/>
            <ac:picMk id="4" creationId="{FFFDA466-281D-D4C4-6E72-C0A6BB661D69}"/>
          </ac:picMkLst>
        </pc:picChg>
        <pc:picChg chg="del">
          <ac:chgData name="Kayleigh Cardnell" userId="2b61bfd6-beee-4228-bd20-f4fb9c9419b6" providerId="ADAL" clId="{CA77B848-593F-4DE0-8A25-EF12FE2F0AC3}" dt="2022-09-02T10:49:12.533" v="70" actId="478"/>
          <ac:picMkLst>
            <pc:docMk/>
            <pc:sldMk cId="3381586093" sldId="266"/>
            <ac:picMk id="35" creationId="{3A718BED-6421-E4B6-D11A-C128F93B2F8D}"/>
          </ac:picMkLst>
        </pc:picChg>
        <pc:picChg chg="del">
          <ac:chgData name="Kayleigh Cardnell" userId="2b61bfd6-beee-4228-bd20-f4fb9c9419b6" providerId="ADAL" clId="{CA77B848-593F-4DE0-8A25-EF12FE2F0AC3}" dt="2022-09-02T10:47:42.313" v="34" actId="478"/>
          <ac:picMkLst>
            <pc:docMk/>
            <pc:sldMk cId="3381586093" sldId="266"/>
            <ac:picMk id="38" creationId="{FDF66542-4C2C-CE04-8D68-825756CF563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CE789C-D5A7-49ED-A7E3-42270DEE908B}" type="datetimeFigureOut">
              <a:rPr lang="en-GB" smtClean="0"/>
              <a:t>13/02/2023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A3B537-4BB7-4D87-A7A9-61CE371885D3}" type="slidenum">
              <a:rPr lang="en-GB" smtClean="0"/>
              <a:t>‹#›</a:t>
            </a:fld>
            <a:endParaRPr lang="en-GB"/>
          </a:p>
        </p:txBody>
      </p:sp>
    </p:spTree>
    <p:extLst>
      <p:ext uri="{BB962C8B-B14F-4D97-AF65-F5344CB8AC3E}">
        <p14:creationId xmlns:p14="http://schemas.microsoft.com/office/powerpoint/2010/main" val="21590181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anaphylaxis.org.uk/education/safer-schools-programme/"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anaphylaxis.org.uk/"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anaphylaxis.org.uk/about-anaphylaxis/14-major-food-allergens/"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anaphylaxis.org.uk/about-anaphylaxis/"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anaphylaxis.org.uk/about-anaphylaxis/anaphylaxis-signs-and-symptoms/"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anaphylaxis.org.uk/fact-sheet/adrenaline/"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anaphylaxis.org.uk/about-anaphylaxis/what-to-do-in-an-emergency/" TargetMode="External"/><Relationship Id="rId2" Type="http://schemas.openxmlformats.org/officeDocument/2006/relationships/slide" Target="../slides/slide9.xml"/><Relationship Id="rId1" Type="http://schemas.openxmlformats.org/officeDocument/2006/relationships/notesMaster" Target="../notesMasters/notesMaster1.xml"/><Relationship Id="rId6" Type="http://schemas.openxmlformats.org/officeDocument/2006/relationships/hyperlink" Target="https://www.emerade-bausch.co.uk/patient/order-trainer-pens" TargetMode="External"/><Relationship Id="rId5" Type="http://schemas.openxmlformats.org/officeDocument/2006/relationships/hyperlink" Target="https://adults.jext.co.uk/order-trainer-pen/" TargetMode="External"/><Relationship Id="rId4" Type="http://schemas.openxmlformats.org/officeDocument/2006/relationships/hyperlink" Target="https://www.epipen.co.uk/en-gb/patients/your-trainer-pen"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0" dirty="0">
                <a:solidFill>
                  <a:schemeClr val="tx1"/>
                </a:solidFill>
                <a:latin typeface="Corbel" panose="020B0503020204020204" pitchFamily="34" charset="0"/>
              </a:rPr>
              <a:t>Talk about how your immune system helps fight illnesses and germs.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0" dirty="0">
                <a:solidFill>
                  <a:schemeClr val="tx1"/>
                </a:solidFill>
                <a:latin typeface="Corbel" panose="020B0503020204020204" pitchFamily="34" charset="0"/>
              </a:rPr>
              <a:t>However some things that won’t hurt one person could make someone else very ill.</a:t>
            </a:r>
          </a:p>
          <a:p>
            <a:endParaRPr lang="en-GB" dirty="0">
              <a:solidFill>
                <a:schemeClr val="tx1"/>
              </a:solidFill>
            </a:endParaRPr>
          </a:p>
          <a:p>
            <a:r>
              <a:rPr lang="en-GB" dirty="0">
                <a:solidFill>
                  <a:schemeClr val="tx1"/>
                </a:solidFill>
              </a:rPr>
              <a:t>Talk about the different places you can find allergens in relation to the pictures.</a:t>
            </a:r>
          </a:p>
          <a:p>
            <a:endParaRPr lang="en-GB" dirty="0">
              <a:solidFill>
                <a:schemeClr val="tx1"/>
              </a:solidFill>
            </a:endParaRPr>
          </a:p>
          <a:p>
            <a:pPr marL="0" lvl="0" indent="0" algn="l" rtl="0">
              <a:lnSpc>
                <a:spcPct val="110000"/>
              </a:lnSpc>
              <a:spcBef>
                <a:spcPts val="0"/>
              </a:spcBef>
              <a:spcAft>
                <a:spcPts val="0"/>
              </a:spcAft>
              <a:buSzPts val="2400"/>
              <a:buNone/>
            </a:pPr>
            <a:r>
              <a:rPr lang="en-GB" sz="1200" i="1" kern="1200" dirty="0">
                <a:solidFill>
                  <a:schemeClr val="tx1"/>
                </a:solidFill>
                <a:effectLst/>
                <a:latin typeface="+mn-lt"/>
                <a:ea typeface="+mn-ea"/>
                <a:cs typeface="+mn-cs"/>
              </a:rPr>
              <a:t>Question to ask: How many children do you think have allergies? (Answer = Up to 5% of children are thought to have a food allergy.</a:t>
            </a:r>
            <a:r>
              <a:rPr lang="en-GB" sz="1200" dirty="0">
                <a:solidFill>
                  <a:schemeClr val="tx1"/>
                </a:solidFill>
                <a:latin typeface="Open Sans" pitchFamily="2" charset="0"/>
                <a:ea typeface="Open Sans" pitchFamily="2" charset="0"/>
                <a:cs typeface="Open Sans" pitchFamily="2" charset="0"/>
                <a:sym typeface="Corbel"/>
              </a:rPr>
              <a:t> Every school classroom is likely to have at least one pupil with allergies.</a:t>
            </a:r>
            <a:r>
              <a:rPr lang="en-GB" sz="1200" i="1" kern="1200" dirty="0">
                <a:solidFill>
                  <a:schemeClr val="tx1"/>
                </a:solidFill>
                <a:effectLst/>
                <a:latin typeface="+mn-lt"/>
                <a:ea typeface="+mn-ea"/>
                <a:cs typeface="+mn-cs"/>
              </a:rPr>
              <a:t>)</a:t>
            </a:r>
            <a:endParaRPr lang="en-GB" dirty="0">
              <a:solidFill>
                <a:schemeClr val="tx1"/>
              </a:solidFill>
            </a:endParaRPr>
          </a:p>
          <a:p>
            <a:endParaRPr lang="en-GB" dirty="0"/>
          </a:p>
        </p:txBody>
      </p:sp>
      <p:sp>
        <p:nvSpPr>
          <p:cNvPr id="4" name="Slide Number Placeholder 3"/>
          <p:cNvSpPr>
            <a:spLocks noGrp="1"/>
          </p:cNvSpPr>
          <p:nvPr>
            <p:ph type="sldNum" sz="quarter" idx="5"/>
          </p:nvPr>
        </p:nvSpPr>
        <p:spPr/>
        <p:txBody>
          <a:bodyPr/>
          <a:lstStyle/>
          <a:p>
            <a:fld id="{96A3B537-4BB7-4D87-A7A9-61CE371885D3}" type="slidenum">
              <a:rPr lang="en-GB" smtClean="0"/>
              <a:t>2</a:t>
            </a:fld>
            <a:endParaRPr lang="en-GB"/>
          </a:p>
        </p:txBody>
      </p:sp>
    </p:spTree>
    <p:extLst>
      <p:ext uri="{BB962C8B-B14F-4D97-AF65-F5344CB8AC3E}">
        <p14:creationId xmlns:p14="http://schemas.microsoft.com/office/powerpoint/2010/main" val="22394205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how everyone can help to keep allergic children safe. </a:t>
            </a:r>
          </a:p>
        </p:txBody>
      </p:sp>
      <p:sp>
        <p:nvSpPr>
          <p:cNvPr id="4" name="Slide Number Placeholder 3"/>
          <p:cNvSpPr>
            <a:spLocks noGrp="1"/>
          </p:cNvSpPr>
          <p:nvPr>
            <p:ph type="sldNum" sz="quarter" idx="5"/>
          </p:nvPr>
        </p:nvSpPr>
        <p:spPr/>
        <p:txBody>
          <a:bodyPr/>
          <a:lstStyle/>
          <a:p>
            <a:fld id="{96A3B537-4BB7-4D87-A7A9-61CE371885D3}" type="slidenum">
              <a:rPr lang="en-GB" smtClean="0"/>
              <a:t>11</a:t>
            </a:fld>
            <a:endParaRPr lang="en-GB"/>
          </a:p>
        </p:txBody>
      </p:sp>
    </p:spTree>
    <p:extLst>
      <p:ext uri="{BB962C8B-B14F-4D97-AF65-F5344CB8AC3E}">
        <p14:creationId xmlns:p14="http://schemas.microsoft.com/office/powerpoint/2010/main" val="39774533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Unfortunately we hear about allergy bullying through our charity Helpline. Some recent examples include children purposely: </a:t>
            </a:r>
          </a:p>
          <a:p>
            <a:pPr marL="171450" indent="-171450">
              <a:buFontTx/>
              <a:buChar char="-"/>
            </a:pPr>
            <a:r>
              <a:rPr lang="en-GB" dirty="0"/>
              <a:t>throwing yoghurt at a child allergic to milk</a:t>
            </a:r>
          </a:p>
          <a:p>
            <a:pPr marL="171450" indent="-171450">
              <a:buFontTx/>
              <a:buChar char="-"/>
            </a:pPr>
            <a:r>
              <a:rPr lang="en-GB" dirty="0"/>
              <a:t>splashing milk on a child allergic to milk</a:t>
            </a:r>
          </a:p>
          <a:p>
            <a:pPr marL="171450" indent="-171450">
              <a:buFontTx/>
              <a:buChar char="-"/>
            </a:pPr>
            <a:r>
              <a:rPr lang="en-GB" dirty="0"/>
              <a:t>hiding nuts in the pockets of a child allergic to tree nuts</a:t>
            </a:r>
          </a:p>
          <a:p>
            <a:pPr marL="171450" indent="-171450">
              <a:buFontTx/>
              <a:buChar char="-"/>
            </a:pPr>
            <a:endParaRPr lang="en-GB" dirty="0"/>
          </a:p>
          <a:p>
            <a:pPr marL="0" indent="0">
              <a:buFontTx/>
              <a:buNone/>
            </a:pPr>
            <a:r>
              <a:rPr lang="en-GB" b="0" i="0" dirty="0">
                <a:solidFill>
                  <a:srgbClr val="222222"/>
                </a:solidFill>
                <a:effectLst/>
                <a:latin typeface="Indy Serif"/>
              </a:rPr>
              <a:t>Tragically, </a:t>
            </a:r>
            <a:r>
              <a:rPr lang="en-GB" b="0" i="0" dirty="0" err="1">
                <a:solidFill>
                  <a:srgbClr val="222222"/>
                </a:solidFill>
                <a:effectLst/>
                <a:latin typeface="Indy Serif"/>
              </a:rPr>
              <a:t>Karanbir</a:t>
            </a:r>
            <a:r>
              <a:rPr lang="en-GB" b="0" i="0" dirty="0">
                <a:solidFill>
                  <a:srgbClr val="222222"/>
                </a:solidFill>
                <a:effectLst/>
                <a:latin typeface="Indy Serif"/>
              </a:rPr>
              <a:t> Cheema, a 13 year-old boy allergic to milk, died in 2017 after a pupil flicked a piece of </a:t>
            </a:r>
            <a:r>
              <a:rPr lang="en-GB" b="0" i="0" u="none" strike="noStrike" dirty="0">
                <a:solidFill>
                  <a:srgbClr val="EC1A2E"/>
                </a:solidFill>
                <a:effectLst/>
                <a:latin typeface="Indy Serif"/>
              </a:rPr>
              <a:t>cheese </a:t>
            </a:r>
            <a:r>
              <a:rPr lang="en-GB" b="0" i="0" dirty="0">
                <a:solidFill>
                  <a:srgbClr val="222222"/>
                </a:solidFill>
                <a:effectLst/>
                <a:latin typeface="Indy Serif"/>
              </a:rPr>
              <a:t>at him at school. </a:t>
            </a:r>
            <a:endParaRPr lang="en-GB" dirty="0"/>
          </a:p>
          <a:p>
            <a:pPr marL="0" indent="0">
              <a:buFontTx/>
              <a:buNone/>
            </a:pPr>
            <a:endParaRPr lang="en-GB" b="1" dirty="0"/>
          </a:p>
          <a:p>
            <a:pPr marL="0" indent="0">
              <a:buFontTx/>
              <a:buNone/>
            </a:pPr>
            <a:r>
              <a:rPr lang="en-GB" b="1" dirty="0"/>
              <a:t>All children need to understand the possible consequences of food allergy bullying. </a:t>
            </a:r>
          </a:p>
          <a:p>
            <a:pPr marL="171450" indent="-171450">
              <a:buFontTx/>
              <a:buChar char="-"/>
            </a:pPr>
            <a:endParaRPr lang="en-GB" dirty="0"/>
          </a:p>
        </p:txBody>
      </p:sp>
      <p:sp>
        <p:nvSpPr>
          <p:cNvPr id="4" name="Slide Number Placeholder 3"/>
          <p:cNvSpPr>
            <a:spLocks noGrp="1"/>
          </p:cNvSpPr>
          <p:nvPr>
            <p:ph type="sldNum" sz="quarter" idx="5"/>
          </p:nvPr>
        </p:nvSpPr>
        <p:spPr/>
        <p:txBody>
          <a:bodyPr/>
          <a:lstStyle/>
          <a:p>
            <a:fld id="{96A3B537-4BB7-4D87-A7A9-61CE371885D3}" type="slidenum">
              <a:rPr lang="en-GB" smtClean="0"/>
              <a:t>12</a:t>
            </a:fld>
            <a:endParaRPr lang="en-GB"/>
          </a:p>
        </p:txBody>
      </p:sp>
    </p:spTree>
    <p:extLst>
      <p:ext uri="{BB962C8B-B14F-4D97-AF65-F5344CB8AC3E}">
        <p14:creationId xmlns:p14="http://schemas.microsoft.com/office/powerpoint/2010/main" val="28988579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 our Safer Schools Programme of resources and information for schools: </a:t>
            </a:r>
            <a:r>
              <a:rPr lang="en-GB" dirty="0">
                <a:hlinkClick r:id="rId3"/>
              </a:rPr>
              <a:t>Safer Schools Programme | Anaphylaxis UK</a:t>
            </a:r>
            <a:endParaRPr lang="en-GB" dirty="0"/>
          </a:p>
        </p:txBody>
      </p:sp>
      <p:sp>
        <p:nvSpPr>
          <p:cNvPr id="4" name="Slide Number Placeholder 3"/>
          <p:cNvSpPr>
            <a:spLocks noGrp="1"/>
          </p:cNvSpPr>
          <p:nvPr>
            <p:ph type="sldNum" sz="quarter" idx="5"/>
          </p:nvPr>
        </p:nvSpPr>
        <p:spPr/>
        <p:txBody>
          <a:bodyPr/>
          <a:lstStyle/>
          <a:p>
            <a:fld id="{96A3B537-4BB7-4D87-A7A9-61CE371885D3}" type="slidenum">
              <a:rPr lang="en-GB" smtClean="0"/>
              <a:t>13</a:t>
            </a:fld>
            <a:endParaRPr lang="en-GB"/>
          </a:p>
        </p:txBody>
      </p:sp>
    </p:spTree>
    <p:extLst>
      <p:ext uri="{BB962C8B-B14F-4D97-AF65-F5344CB8AC3E}">
        <p14:creationId xmlns:p14="http://schemas.microsoft.com/office/powerpoint/2010/main" val="5251188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Anaphylaxis UK Homepage | Anaphylaxis UK</a:t>
            </a:r>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96A3B537-4BB7-4D87-A7A9-61CE371885D3}" type="slidenum">
              <a:rPr lang="en-GB" smtClean="0"/>
              <a:t>14</a:t>
            </a:fld>
            <a:endParaRPr lang="en-GB"/>
          </a:p>
        </p:txBody>
      </p:sp>
    </p:spTree>
    <p:extLst>
      <p:ext uri="{BB962C8B-B14F-4D97-AF65-F5344CB8AC3E}">
        <p14:creationId xmlns:p14="http://schemas.microsoft.com/office/powerpoint/2010/main" val="6591741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4" name="Google Shape;134;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solidFill>
                  <a:schemeClr val="dk1"/>
                </a:solidFill>
              </a:rPr>
              <a:t>Can the children name the different food allergens? Remember, </a:t>
            </a:r>
            <a:r>
              <a:rPr lang="en-GB" b="1" dirty="0">
                <a:solidFill>
                  <a:schemeClr val="dk1"/>
                </a:solidFill>
              </a:rPr>
              <a:t>many other foods </a:t>
            </a:r>
            <a:r>
              <a:rPr lang="en-GB" dirty="0">
                <a:solidFill>
                  <a:schemeClr val="dk1"/>
                </a:solidFill>
              </a:rPr>
              <a:t>can also cause allergic reactions. </a:t>
            </a:r>
          </a:p>
          <a:p>
            <a:pPr marL="0" lvl="0" indent="0" algn="l" rtl="0">
              <a:spcBef>
                <a:spcPts val="0"/>
              </a:spcBef>
              <a:spcAft>
                <a:spcPts val="0"/>
              </a:spcAft>
              <a:buNone/>
            </a:pPr>
            <a:endParaRPr lang="en-GB" dirty="0">
              <a:solidFill>
                <a:schemeClr val="dk1"/>
              </a:solidFill>
            </a:endParaRPr>
          </a:p>
          <a:p>
            <a:pPr marL="0" lvl="0" indent="0" algn="l" rtl="0">
              <a:spcBef>
                <a:spcPts val="0"/>
              </a:spcBef>
              <a:spcAft>
                <a:spcPts val="0"/>
              </a:spcAft>
              <a:buNone/>
            </a:pPr>
            <a:r>
              <a:rPr lang="en-GB" dirty="0"/>
              <a:t>The top 14 major food allergens in the UK are:</a:t>
            </a:r>
          </a:p>
          <a:p>
            <a:pPr marL="0" lvl="0" indent="0" algn="l" rtl="0">
              <a:spcBef>
                <a:spcPts val="0"/>
              </a:spcBef>
              <a:spcAft>
                <a:spcPts val="0"/>
              </a:spcAft>
              <a:buNone/>
            </a:pPr>
            <a:r>
              <a:rPr lang="en-GB" dirty="0"/>
              <a:t>Celery - Cereals containing gluten - Crustaceans - Eggs- Fish - Lupin - Milk - Molluscs - Mustard – Tree Nuts - Peanuts - Sesame seeds - Soya - Sulphur dioxide/Sulphites</a:t>
            </a:r>
          </a:p>
          <a:p>
            <a:pPr marL="0" lvl="0" indent="0" algn="l" rtl="0">
              <a:spcBef>
                <a:spcPts val="0"/>
              </a:spcBef>
              <a:spcAft>
                <a:spcPts val="0"/>
              </a:spcAft>
              <a:buNone/>
            </a:pPr>
            <a:r>
              <a:rPr lang="en-GB" dirty="0">
                <a:solidFill>
                  <a:schemeClr val="dk1"/>
                </a:solidFill>
              </a:rPr>
              <a:t>In the UK, food businesses must provide information about any of the 14 major allergens when they are used as ingredients in the food and drink they provide.</a:t>
            </a:r>
          </a:p>
          <a:p>
            <a:pPr marL="0" lvl="0" indent="0" algn="l" rtl="0">
              <a:spcBef>
                <a:spcPts val="0"/>
              </a:spcBef>
              <a:spcAft>
                <a:spcPts val="0"/>
              </a:spcAft>
              <a:buNone/>
            </a:pPr>
            <a:endParaRPr lang="en-GB" dirty="0">
              <a:solidFill>
                <a:schemeClr val="dk1"/>
              </a:solidFill>
            </a:endParaRPr>
          </a:p>
          <a:p>
            <a:pPr marL="0" lvl="0" indent="0" algn="l" rtl="0">
              <a:spcBef>
                <a:spcPts val="0"/>
              </a:spcBef>
              <a:spcAft>
                <a:spcPts val="0"/>
              </a:spcAft>
              <a:buNone/>
            </a:pPr>
            <a:r>
              <a:rPr lang="en-GB" dirty="0">
                <a:solidFill>
                  <a:schemeClr val="dk1"/>
                </a:solidFill>
              </a:rPr>
              <a:t>For more information about the 14 top food allergens: </a:t>
            </a:r>
            <a:r>
              <a:rPr lang="en-GB" dirty="0">
                <a:hlinkClick r:id="rId3"/>
              </a:rPr>
              <a:t>14 Major Food Allergens | Anaphylaxis UK</a:t>
            </a:r>
            <a:endParaRPr lang="en-GB" dirty="0">
              <a:solidFill>
                <a:schemeClr val="dk1"/>
              </a:solidFill>
            </a:endParaRPr>
          </a:p>
          <a:p>
            <a:pPr marL="0" lvl="0" indent="0" algn="l" rtl="0">
              <a:spcBef>
                <a:spcPts val="0"/>
              </a:spcBef>
              <a:spcAft>
                <a:spcPts val="0"/>
              </a:spcAft>
              <a:buNone/>
            </a:pPr>
            <a:endParaRPr dirty="0">
              <a:solidFill>
                <a:schemeClr val="dk1"/>
              </a:solidFill>
            </a:endParaRPr>
          </a:p>
        </p:txBody>
      </p:sp>
      <p:sp>
        <p:nvSpPr>
          <p:cNvPr id="135" name="Google Shape;135;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4" name="Google Shape;134;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slide shows some other c</a:t>
            </a:r>
            <a:r>
              <a:rPr lang="en-GB" dirty="0">
                <a:solidFill>
                  <a:schemeClr val="dk1"/>
                </a:solidFill>
              </a:rPr>
              <a:t>ommon non-food allergens. </a:t>
            </a:r>
            <a:r>
              <a:rPr lang="en-GB" dirty="0"/>
              <a:t>Can the children name these other common allergens?</a:t>
            </a:r>
            <a:endParaRPr lang="en-GB" dirty="0">
              <a:solidFill>
                <a:schemeClr val="dk1"/>
              </a:solidFill>
            </a:endParaRPr>
          </a:p>
          <a:p>
            <a:pPr marL="0" lvl="0" indent="0" algn="l" rtl="0">
              <a:spcBef>
                <a:spcPts val="0"/>
              </a:spcBef>
              <a:spcAft>
                <a:spcPts val="0"/>
              </a:spcAft>
              <a:buNone/>
            </a:pPr>
            <a:endParaRPr dirty="0">
              <a:solidFill>
                <a:schemeClr val="dk1"/>
              </a:solidFill>
            </a:endParaRPr>
          </a:p>
        </p:txBody>
      </p:sp>
      <p:sp>
        <p:nvSpPr>
          <p:cNvPr id="135" name="Google Shape;135;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a:t>
            </a:fld>
            <a:endParaRPr/>
          </a:p>
        </p:txBody>
      </p:sp>
    </p:spTree>
    <p:extLst>
      <p:ext uri="{BB962C8B-B14F-4D97-AF65-F5344CB8AC3E}">
        <p14:creationId xmlns:p14="http://schemas.microsoft.com/office/powerpoint/2010/main" val="10346050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 more information about anaphylaxis: </a:t>
            </a:r>
            <a:r>
              <a:rPr lang="en-GB" dirty="0">
                <a:hlinkClick r:id="rId3"/>
              </a:rPr>
              <a:t>About Anaphylaxis | Anaphylaxis UK</a:t>
            </a:r>
            <a:endParaRPr lang="en-GB" dirty="0"/>
          </a:p>
        </p:txBody>
      </p:sp>
      <p:sp>
        <p:nvSpPr>
          <p:cNvPr id="4" name="Slide Number Placeholder 3"/>
          <p:cNvSpPr>
            <a:spLocks noGrp="1"/>
          </p:cNvSpPr>
          <p:nvPr>
            <p:ph type="sldNum" sz="quarter" idx="5"/>
          </p:nvPr>
        </p:nvSpPr>
        <p:spPr/>
        <p:txBody>
          <a:bodyPr/>
          <a:lstStyle/>
          <a:p>
            <a:fld id="{96A3B537-4BB7-4D87-A7A9-61CE371885D3}" type="slidenum">
              <a:rPr lang="en-GB" smtClean="0"/>
              <a:t>5</a:t>
            </a:fld>
            <a:endParaRPr lang="en-GB"/>
          </a:p>
        </p:txBody>
      </p:sp>
    </p:spTree>
    <p:extLst>
      <p:ext uri="{BB962C8B-B14F-4D97-AF65-F5344CB8AC3E}">
        <p14:creationId xmlns:p14="http://schemas.microsoft.com/office/powerpoint/2010/main" val="22873849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000000"/>
                </a:solidFill>
                <a:effectLst/>
                <a:latin typeface="Open Sans" pitchFamily="2" charset="0"/>
              </a:rPr>
              <a:t>In extreme cases there could be a dramatic fall in blood pressure. The person may become weak and floppy and may have a sense of something terrible happening. Any of the ABC symptoms may lead to collapse and unconsciousness and, on rare occasions, can be fatal. </a:t>
            </a:r>
            <a:r>
              <a:rPr lang="en-GB" b="0" dirty="0"/>
              <a:t>An adrenaline auto-injector should be given without delay if </a:t>
            </a:r>
            <a:r>
              <a:rPr lang="en-GB" b="1" dirty="0"/>
              <a:t>any</a:t>
            </a:r>
            <a:r>
              <a:rPr lang="en-GB" b="0" dirty="0"/>
              <a:t> of the ‘ABC’ symptoms are present.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solidFill>
                  <a:schemeClr val="tx1"/>
                </a:solidFill>
              </a:rPr>
              <a:t>For more information about anaphylaxis signs and symptoms: </a:t>
            </a:r>
            <a:r>
              <a:rPr lang="en-GB" dirty="0">
                <a:hlinkClick r:id="rId3"/>
              </a:rPr>
              <a:t>Signs and symptoms of anaphylaxis | Anaphylaxis UK</a:t>
            </a:r>
            <a:endParaRPr lang="en-GB" dirty="0"/>
          </a:p>
        </p:txBody>
      </p:sp>
      <p:sp>
        <p:nvSpPr>
          <p:cNvPr id="4" name="Slide Number Placeholder 3"/>
          <p:cNvSpPr>
            <a:spLocks noGrp="1"/>
          </p:cNvSpPr>
          <p:nvPr>
            <p:ph type="sldNum" sz="quarter" idx="5"/>
          </p:nvPr>
        </p:nvSpPr>
        <p:spPr/>
        <p:txBody>
          <a:bodyPr/>
          <a:lstStyle/>
          <a:p>
            <a:fld id="{96A3B537-4BB7-4D87-A7A9-61CE371885D3}" type="slidenum">
              <a:rPr lang="en-GB" smtClean="0"/>
              <a:t>6</a:t>
            </a:fld>
            <a:endParaRPr lang="en-GB"/>
          </a:p>
        </p:txBody>
      </p:sp>
    </p:spTree>
    <p:extLst>
      <p:ext uri="{BB962C8B-B14F-4D97-AF65-F5344CB8AC3E}">
        <p14:creationId xmlns:p14="http://schemas.microsoft.com/office/powerpoint/2010/main" val="30457879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000000"/>
                </a:solidFill>
                <a:effectLst/>
                <a:latin typeface="Open Sans" pitchFamily="2" charset="0"/>
              </a:rPr>
              <a:t>The ABC symptoms will usually (but not always) also come with </a:t>
            </a:r>
            <a:r>
              <a:rPr lang="en-GB" b="1" i="0" dirty="0">
                <a:solidFill>
                  <a:srgbClr val="000000"/>
                </a:solidFill>
                <a:effectLst/>
                <a:latin typeface="Open Sans" pitchFamily="2" charset="0"/>
              </a:rPr>
              <a:t>other less-serious symptoms</a:t>
            </a:r>
            <a:r>
              <a:rPr lang="en-GB" b="0" i="0" dirty="0">
                <a:solidFill>
                  <a:srgbClr val="000000"/>
                </a:solidFill>
                <a:effectLst/>
                <a:latin typeface="Open Sans" pitchFamily="2" charset="0"/>
              </a:rPr>
              <a:t>, such as:</a:t>
            </a:r>
          </a:p>
          <a:p>
            <a:r>
              <a:rPr lang="en-GB" b="0" i="0" dirty="0">
                <a:solidFill>
                  <a:srgbClr val="000000"/>
                </a:solidFill>
                <a:effectLst/>
                <a:latin typeface="Open Sans" pitchFamily="2" charset="0"/>
              </a:rPr>
              <a:t>- </a:t>
            </a:r>
            <a:r>
              <a:rPr lang="en-GB" dirty="0"/>
              <a:t>a red raised rash (known as hives or urticaria) anywhere on the body</a:t>
            </a:r>
          </a:p>
          <a:p>
            <a:pPr>
              <a:buFont typeface="Arial" panose="020B0604020202020204" pitchFamily="34" charset="0"/>
              <a:buNone/>
            </a:pPr>
            <a:r>
              <a:rPr lang="en-GB" dirty="0"/>
              <a:t>- a tingling or itchy feeling in the mouth</a:t>
            </a:r>
          </a:p>
          <a:p>
            <a:pPr>
              <a:buFont typeface="Arial" panose="020B0604020202020204" pitchFamily="34" charset="0"/>
              <a:buNone/>
            </a:pPr>
            <a:r>
              <a:rPr lang="en-GB" dirty="0"/>
              <a:t>- swelling of lips, face or eyes</a:t>
            </a:r>
          </a:p>
          <a:p>
            <a:pPr>
              <a:buFont typeface="Arial" panose="020B0604020202020204" pitchFamily="34" charset="0"/>
              <a:buNone/>
            </a:pPr>
            <a:r>
              <a:rPr lang="en-GB" dirty="0"/>
              <a:t>- stomach pain or vomiting. </a:t>
            </a:r>
          </a:p>
          <a:p>
            <a:r>
              <a:rPr lang="en-GB" dirty="0"/>
              <a:t>These symptoms can also happen on their own. If you don’t have the ABC symptoms, the reaction is likely to be less serious and is not the same as anaphylaxis, but watch carefully in case ABC symptoms develop.</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solidFill>
                <a:schemeClr val="tx1"/>
              </a:solidFill>
            </a:endParaRPr>
          </a:p>
          <a:p>
            <a:endParaRPr lang="en-GB" dirty="0"/>
          </a:p>
        </p:txBody>
      </p:sp>
      <p:sp>
        <p:nvSpPr>
          <p:cNvPr id="4" name="Slide Number Placeholder 3"/>
          <p:cNvSpPr>
            <a:spLocks noGrp="1"/>
          </p:cNvSpPr>
          <p:nvPr>
            <p:ph type="sldNum" sz="quarter" idx="5"/>
          </p:nvPr>
        </p:nvSpPr>
        <p:spPr/>
        <p:txBody>
          <a:bodyPr/>
          <a:lstStyle/>
          <a:p>
            <a:fld id="{96A3B537-4BB7-4D87-A7A9-61CE371885D3}" type="slidenum">
              <a:rPr lang="en-GB" smtClean="0"/>
              <a:t>7</a:t>
            </a:fld>
            <a:endParaRPr lang="en-GB"/>
          </a:p>
        </p:txBody>
      </p:sp>
    </p:spTree>
    <p:extLst>
      <p:ext uri="{BB962C8B-B14F-4D97-AF65-F5344CB8AC3E}">
        <p14:creationId xmlns:p14="http://schemas.microsoft.com/office/powerpoint/2010/main" val="28022011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See here for more information about adrenaline: </a:t>
            </a:r>
            <a:r>
              <a:rPr lang="en-GB" dirty="0">
                <a:hlinkClick r:id="rId3"/>
              </a:rPr>
              <a:t>Adrenaline | Anaphylaxis UK</a:t>
            </a:r>
            <a:endParaRPr lang="en-GB" dirty="0"/>
          </a:p>
        </p:txBody>
      </p:sp>
      <p:sp>
        <p:nvSpPr>
          <p:cNvPr id="4" name="Slide Number Placeholder 3"/>
          <p:cNvSpPr>
            <a:spLocks noGrp="1"/>
          </p:cNvSpPr>
          <p:nvPr>
            <p:ph type="sldNum" sz="quarter" idx="5"/>
          </p:nvPr>
        </p:nvSpPr>
        <p:spPr/>
        <p:txBody>
          <a:bodyPr/>
          <a:lstStyle/>
          <a:p>
            <a:fld id="{96A3B537-4BB7-4D87-A7A9-61CE371885D3}" type="slidenum">
              <a:rPr lang="en-GB" smtClean="0"/>
              <a:t>8</a:t>
            </a:fld>
            <a:endParaRPr lang="en-GB"/>
          </a:p>
        </p:txBody>
      </p:sp>
    </p:spTree>
    <p:extLst>
      <p:ext uri="{BB962C8B-B14F-4D97-AF65-F5344CB8AC3E}">
        <p14:creationId xmlns:p14="http://schemas.microsoft.com/office/powerpoint/2010/main" val="3795742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 more information about what to do in an emergency: </a:t>
            </a:r>
            <a:r>
              <a:rPr lang="en-GB" dirty="0">
                <a:hlinkClick r:id="rId3"/>
              </a:rPr>
              <a:t>What to do in an emergency | Anaphylaxis UK</a:t>
            </a:r>
            <a:endParaRPr lang="en-GB" dirty="0"/>
          </a:p>
          <a:p>
            <a:endParaRPr lang="en-GB" dirty="0"/>
          </a:p>
          <a:p>
            <a:r>
              <a:rPr lang="en-GB" dirty="0"/>
              <a:t>Trainer devices can be ordered for free directly from the manufacturers: </a:t>
            </a:r>
          </a:p>
          <a:p>
            <a:r>
              <a:rPr lang="en-GB" dirty="0">
                <a:hlinkClick r:id="rId4"/>
              </a:rPr>
              <a:t>EpiPen® Training Pen | EpiPen®</a:t>
            </a:r>
            <a:endParaRPr lang="en-GB" dirty="0"/>
          </a:p>
          <a:p>
            <a:r>
              <a:rPr lang="en-GB" dirty="0">
                <a:hlinkClick r:id="rId5"/>
              </a:rPr>
              <a:t>Order Trainer Pen (jext.co.uk)</a:t>
            </a:r>
            <a:endParaRPr lang="en-GB" dirty="0"/>
          </a:p>
          <a:p>
            <a:r>
              <a:rPr lang="en-GB" dirty="0">
                <a:hlinkClick r:id="rId6"/>
              </a:rPr>
              <a:t>Order Brochures | </a:t>
            </a:r>
            <a:r>
              <a:rPr lang="en-GB" dirty="0" err="1">
                <a:hlinkClick r:id="rId6"/>
              </a:rPr>
              <a:t>Emerade</a:t>
            </a:r>
            <a:r>
              <a:rPr lang="en-GB" dirty="0">
                <a:hlinkClick r:id="rId6"/>
              </a:rPr>
              <a:t> (emerade-bausch.co.uk)</a:t>
            </a:r>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96A3B537-4BB7-4D87-A7A9-61CE371885D3}" type="slidenum">
              <a:rPr lang="en-GB" smtClean="0"/>
              <a:t>9</a:t>
            </a:fld>
            <a:endParaRPr lang="en-GB"/>
          </a:p>
        </p:txBody>
      </p:sp>
    </p:spTree>
    <p:extLst>
      <p:ext uri="{BB962C8B-B14F-4D97-AF65-F5344CB8AC3E}">
        <p14:creationId xmlns:p14="http://schemas.microsoft.com/office/powerpoint/2010/main" val="42277999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tx1"/>
                </a:solidFill>
              </a:rPr>
              <a:t>Talk about the different situations – birthday parties, eating out, and why someone may feel like the ‘odd one out’</a:t>
            </a:r>
          </a:p>
          <a:p>
            <a:endParaRPr lang="en-GB" dirty="0"/>
          </a:p>
        </p:txBody>
      </p:sp>
      <p:sp>
        <p:nvSpPr>
          <p:cNvPr id="4" name="Slide Number Placeholder 3"/>
          <p:cNvSpPr>
            <a:spLocks noGrp="1"/>
          </p:cNvSpPr>
          <p:nvPr>
            <p:ph type="sldNum" sz="quarter" idx="5"/>
          </p:nvPr>
        </p:nvSpPr>
        <p:spPr/>
        <p:txBody>
          <a:bodyPr/>
          <a:lstStyle/>
          <a:p>
            <a:fld id="{96A3B537-4BB7-4D87-A7A9-61CE371885D3}" type="slidenum">
              <a:rPr lang="en-GB" smtClean="0"/>
              <a:t>10</a:t>
            </a:fld>
            <a:endParaRPr lang="en-GB"/>
          </a:p>
        </p:txBody>
      </p:sp>
    </p:spTree>
    <p:extLst>
      <p:ext uri="{BB962C8B-B14F-4D97-AF65-F5344CB8AC3E}">
        <p14:creationId xmlns:p14="http://schemas.microsoft.com/office/powerpoint/2010/main" val="25834121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261F7A2-A997-4C7D-A3E1-79B8DA7CCC9B}" type="datetimeFigureOut">
              <a:rPr lang="en-GB" smtClean="0"/>
              <a:t>13/02/2023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B81D039-FEBE-40D7-ADF4-6B6894B1A9A5}" type="slidenum">
              <a:rPr lang="en-GB" smtClean="0"/>
              <a:t>‹#›</a:t>
            </a:fld>
            <a:endParaRPr lang="en-GB"/>
          </a:p>
        </p:txBody>
      </p:sp>
    </p:spTree>
    <p:extLst>
      <p:ext uri="{BB962C8B-B14F-4D97-AF65-F5344CB8AC3E}">
        <p14:creationId xmlns:p14="http://schemas.microsoft.com/office/powerpoint/2010/main" val="40217144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261F7A2-A997-4C7D-A3E1-79B8DA7CCC9B}" type="datetimeFigureOut">
              <a:rPr lang="en-GB" smtClean="0"/>
              <a:t>13/02/2023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B81D039-FEBE-40D7-ADF4-6B6894B1A9A5}" type="slidenum">
              <a:rPr lang="en-GB" smtClean="0"/>
              <a:t>‹#›</a:t>
            </a:fld>
            <a:endParaRPr lang="en-GB"/>
          </a:p>
        </p:txBody>
      </p:sp>
    </p:spTree>
    <p:extLst>
      <p:ext uri="{BB962C8B-B14F-4D97-AF65-F5344CB8AC3E}">
        <p14:creationId xmlns:p14="http://schemas.microsoft.com/office/powerpoint/2010/main" val="26515064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261F7A2-A997-4C7D-A3E1-79B8DA7CCC9B}" type="datetimeFigureOut">
              <a:rPr lang="en-GB" smtClean="0"/>
              <a:t>13/02/2023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B81D039-FEBE-40D7-ADF4-6B6894B1A9A5}" type="slidenum">
              <a:rPr lang="en-GB" smtClean="0"/>
              <a:t>‹#›</a:t>
            </a:fld>
            <a:endParaRPr lang="en-GB"/>
          </a:p>
        </p:txBody>
      </p:sp>
    </p:spTree>
    <p:extLst>
      <p:ext uri="{BB962C8B-B14F-4D97-AF65-F5344CB8AC3E}">
        <p14:creationId xmlns:p14="http://schemas.microsoft.com/office/powerpoint/2010/main" val="30753070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261F7A2-A997-4C7D-A3E1-79B8DA7CCC9B}" type="datetimeFigureOut">
              <a:rPr lang="en-GB" smtClean="0"/>
              <a:t>13/02/2023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B81D039-FEBE-40D7-ADF4-6B6894B1A9A5}" type="slidenum">
              <a:rPr lang="en-GB" smtClean="0"/>
              <a:t>‹#›</a:t>
            </a:fld>
            <a:endParaRPr lang="en-GB"/>
          </a:p>
        </p:txBody>
      </p:sp>
    </p:spTree>
    <p:extLst>
      <p:ext uri="{BB962C8B-B14F-4D97-AF65-F5344CB8AC3E}">
        <p14:creationId xmlns:p14="http://schemas.microsoft.com/office/powerpoint/2010/main" val="32535825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261F7A2-A997-4C7D-A3E1-79B8DA7CCC9B}" type="datetimeFigureOut">
              <a:rPr lang="en-GB" smtClean="0"/>
              <a:t>13/02/2023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B81D039-FEBE-40D7-ADF4-6B6894B1A9A5}" type="slidenum">
              <a:rPr lang="en-GB" smtClean="0"/>
              <a:t>‹#›</a:t>
            </a:fld>
            <a:endParaRPr lang="en-GB"/>
          </a:p>
        </p:txBody>
      </p:sp>
    </p:spTree>
    <p:extLst>
      <p:ext uri="{BB962C8B-B14F-4D97-AF65-F5344CB8AC3E}">
        <p14:creationId xmlns:p14="http://schemas.microsoft.com/office/powerpoint/2010/main" val="17972293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261F7A2-A997-4C7D-A3E1-79B8DA7CCC9B}" type="datetimeFigureOut">
              <a:rPr lang="en-GB" smtClean="0"/>
              <a:t>13/02/2023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B81D039-FEBE-40D7-ADF4-6B6894B1A9A5}" type="slidenum">
              <a:rPr lang="en-GB" smtClean="0"/>
              <a:t>‹#›</a:t>
            </a:fld>
            <a:endParaRPr lang="en-GB"/>
          </a:p>
        </p:txBody>
      </p:sp>
    </p:spTree>
    <p:extLst>
      <p:ext uri="{BB962C8B-B14F-4D97-AF65-F5344CB8AC3E}">
        <p14:creationId xmlns:p14="http://schemas.microsoft.com/office/powerpoint/2010/main" val="12445700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261F7A2-A997-4C7D-A3E1-79B8DA7CCC9B}" type="datetimeFigureOut">
              <a:rPr lang="en-GB" smtClean="0"/>
              <a:t>13/02/2023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B81D039-FEBE-40D7-ADF4-6B6894B1A9A5}" type="slidenum">
              <a:rPr lang="en-GB" smtClean="0"/>
              <a:t>‹#›</a:t>
            </a:fld>
            <a:endParaRPr lang="en-GB"/>
          </a:p>
        </p:txBody>
      </p:sp>
    </p:spTree>
    <p:extLst>
      <p:ext uri="{BB962C8B-B14F-4D97-AF65-F5344CB8AC3E}">
        <p14:creationId xmlns:p14="http://schemas.microsoft.com/office/powerpoint/2010/main" val="29109471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261F7A2-A997-4C7D-A3E1-79B8DA7CCC9B}" type="datetimeFigureOut">
              <a:rPr lang="en-GB" smtClean="0"/>
              <a:t>13/02/2023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B81D039-FEBE-40D7-ADF4-6B6894B1A9A5}" type="slidenum">
              <a:rPr lang="en-GB" smtClean="0"/>
              <a:t>‹#›</a:t>
            </a:fld>
            <a:endParaRPr lang="en-GB"/>
          </a:p>
        </p:txBody>
      </p:sp>
    </p:spTree>
    <p:extLst>
      <p:ext uri="{BB962C8B-B14F-4D97-AF65-F5344CB8AC3E}">
        <p14:creationId xmlns:p14="http://schemas.microsoft.com/office/powerpoint/2010/main" val="29799476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61F7A2-A997-4C7D-A3E1-79B8DA7CCC9B}" type="datetimeFigureOut">
              <a:rPr lang="en-GB" smtClean="0"/>
              <a:t>13/02/2023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B81D039-FEBE-40D7-ADF4-6B6894B1A9A5}" type="slidenum">
              <a:rPr lang="en-GB" smtClean="0"/>
              <a:t>‹#›</a:t>
            </a:fld>
            <a:endParaRPr lang="en-GB"/>
          </a:p>
        </p:txBody>
      </p:sp>
    </p:spTree>
    <p:extLst>
      <p:ext uri="{BB962C8B-B14F-4D97-AF65-F5344CB8AC3E}">
        <p14:creationId xmlns:p14="http://schemas.microsoft.com/office/powerpoint/2010/main" val="8440249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261F7A2-A997-4C7D-A3E1-79B8DA7CCC9B}" type="datetimeFigureOut">
              <a:rPr lang="en-GB" smtClean="0"/>
              <a:t>13/02/2023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B81D039-FEBE-40D7-ADF4-6B6894B1A9A5}" type="slidenum">
              <a:rPr lang="en-GB" smtClean="0"/>
              <a:t>‹#›</a:t>
            </a:fld>
            <a:endParaRPr lang="en-GB"/>
          </a:p>
        </p:txBody>
      </p:sp>
    </p:spTree>
    <p:extLst>
      <p:ext uri="{BB962C8B-B14F-4D97-AF65-F5344CB8AC3E}">
        <p14:creationId xmlns:p14="http://schemas.microsoft.com/office/powerpoint/2010/main" val="37556013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261F7A2-A997-4C7D-A3E1-79B8DA7CCC9B}" type="datetimeFigureOut">
              <a:rPr lang="en-GB" smtClean="0"/>
              <a:t>13/02/2023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B81D039-FEBE-40D7-ADF4-6B6894B1A9A5}" type="slidenum">
              <a:rPr lang="en-GB" smtClean="0"/>
              <a:t>‹#›</a:t>
            </a:fld>
            <a:endParaRPr lang="en-GB"/>
          </a:p>
        </p:txBody>
      </p:sp>
    </p:spTree>
    <p:extLst>
      <p:ext uri="{BB962C8B-B14F-4D97-AF65-F5344CB8AC3E}">
        <p14:creationId xmlns:p14="http://schemas.microsoft.com/office/powerpoint/2010/main" val="26537582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61F7A2-A997-4C7D-A3E1-79B8DA7CCC9B}" type="datetimeFigureOut">
              <a:rPr lang="en-GB" smtClean="0"/>
              <a:t>13/02/2023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81D039-FEBE-40D7-ADF4-6B6894B1A9A5}" type="slidenum">
              <a:rPr lang="en-GB" smtClean="0"/>
              <a:t>‹#›</a:t>
            </a:fld>
            <a:endParaRPr lang="en-GB"/>
          </a:p>
        </p:txBody>
      </p:sp>
    </p:spTree>
    <p:extLst>
      <p:ext uri="{BB962C8B-B14F-4D97-AF65-F5344CB8AC3E}">
        <p14:creationId xmlns:p14="http://schemas.microsoft.com/office/powerpoint/2010/main" val="40262836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9.png"/><Relationship Id="rId4" Type="http://schemas.openxmlformats.org/officeDocument/2006/relationships/image" Target="../media/image3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35.jpe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8" Type="http://schemas.openxmlformats.org/officeDocument/2006/relationships/hyperlink" Target="https://www.anaphylaxis.org.uk/living-with-serious-allergies/factsheets/" TargetMode="External"/><Relationship Id="rId3" Type="http://schemas.openxmlformats.org/officeDocument/2006/relationships/image" Target="../media/image1.png"/><Relationship Id="rId7" Type="http://schemas.openxmlformats.org/officeDocument/2006/relationships/hyperlink" Target="https://www.allergywise.org.uk/"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hyperlink" Target="https://www.anaphylaxis.org.uk/education/safer-schools-programme/" TargetMode="External"/><Relationship Id="rId11" Type="http://schemas.openxmlformats.org/officeDocument/2006/relationships/image" Target="../media/image9.png"/><Relationship Id="rId5" Type="http://schemas.openxmlformats.org/officeDocument/2006/relationships/image" Target="../media/image37.png"/><Relationship Id="rId10" Type="http://schemas.openxmlformats.org/officeDocument/2006/relationships/hyperlink" Target="https://www.anaphylaxis.org.uk/contact-us/helpline/" TargetMode="External"/><Relationship Id="rId4" Type="http://schemas.openxmlformats.org/officeDocument/2006/relationships/hyperlink" Target="https://www.anaphylaxis.org.uk/" TargetMode="External"/><Relationship Id="rId9" Type="http://schemas.openxmlformats.org/officeDocument/2006/relationships/hyperlink" Target="https://www.youtube.com/channel/UCXz0XgHZmOpGB9dt95o0NCQ/videos"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image" Target="../media/image15.jpg"/><Relationship Id="rId13" Type="http://schemas.openxmlformats.org/officeDocument/2006/relationships/image" Target="../media/image20.jpg"/><Relationship Id="rId3" Type="http://schemas.openxmlformats.org/officeDocument/2006/relationships/image" Target="../media/image10.jpg"/><Relationship Id="rId7" Type="http://schemas.openxmlformats.org/officeDocument/2006/relationships/image" Target="../media/image14.jpg"/><Relationship Id="rId12" Type="http://schemas.openxmlformats.org/officeDocument/2006/relationships/image" Target="../media/image19.jpg"/><Relationship Id="rId17" Type="http://schemas.openxmlformats.org/officeDocument/2006/relationships/image" Target="../media/image23.png"/><Relationship Id="rId2" Type="http://schemas.openxmlformats.org/officeDocument/2006/relationships/notesSlide" Target="../notesSlides/notesSlide2.xml"/><Relationship Id="rId16" Type="http://schemas.openxmlformats.org/officeDocument/2006/relationships/image" Target="../media/image1.png"/><Relationship Id="rId1" Type="http://schemas.openxmlformats.org/officeDocument/2006/relationships/slideLayout" Target="../slideLayouts/slideLayout5.xml"/><Relationship Id="rId6" Type="http://schemas.openxmlformats.org/officeDocument/2006/relationships/image" Target="../media/image13.jpg"/><Relationship Id="rId11" Type="http://schemas.openxmlformats.org/officeDocument/2006/relationships/image" Target="../media/image18.jpg"/><Relationship Id="rId5" Type="http://schemas.openxmlformats.org/officeDocument/2006/relationships/image" Target="../media/image12.jpg"/><Relationship Id="rId15" Type="http://schemas.openxmlformats.org/officeDocument/2006/relationships/image" Target="../media/image22.png"/><Relationship Id="rId10" Type="http://schemas.openxmlformats.org/officeDocument/2006/relationships/image" Target="../media/image17.jpg"/><Relationship Id="rId4" Type="http://schemas.openxmlformats.org/officeDocument/2006/relationships/image" Target="../media/image11.jpg"/><Relationship Id="rId9" Type="http://schemas.openxmlformats.org/officeDocument/2006/relationships/image" Target="../media/image16.jpg"/><Relationship Id="rId14" Type="http://schemas.openxmlformats.org/officeDocument/2006/relationships/image" Target="../media/image21.jpg"/></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4.png"/><Relationship Id="rId7"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26.png"/><Relationship Id="rId5" Type="http://schemas.openxmlformats.org/officeDocument/2006/relationships/image" Target="../media/image1.png"/><Relationship Id="rId4" Type="http://schemas.openxmlformats.org/officeDocument/2006/relationships/image" Target="../media/image25.png"/><Relationship Id="rId9" Type="http://schemas.openxmlformats.org/officeDocument/2006/relationships/image" Target="../media/image28.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29.jpe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30.jp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31.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87C19-39BD-9AFB-6449-391C80EBEC9A}"/>
              </a:ext>
            </a:extLst>
          </p:cNvPr>
          <p:cNvSpPr>
            <a:spLocks noGrp="1"/>
          </p:cNvSpPr>
          <p:nvPr>
            <p:ph type="ctrTitle"/>
          </p:nvPr>
        </p:nvSpPr>
        <p:spPr>
          <a:xfrm>
            <a:off x="1165339" y="579593"/>
            <a:ext cx="9144000" cy="2387600"/>
          </a:xfrm>
        </p:spPr>
        <p:txBody>
          <a:bodyPr/>
          <a:lstStyle/>
          <a:p>
            <a:r>
              <a:rPr lang="en-GB" dirty="0">
                <a:solidFill>
                  <a:schemeClr val="tx2"/>
                </a:solidFill>
                <a:latin typeface="Geomanist Medium" panose="02000603000000020004" pitchFamily="2" charset="0"/>
              </a:rPr>
              <a:t>All about serious allergic reactions</a:t>
            </a:r>
          </a:p>
        </p:txBody>
      </p:sp>
      <p:pic>
        <p:nvPicPr>
          <p:cNvPr id="5" name="Picture 4" descr="A picture containing text, traffic light, vector graphics&#10;&#10;Description automatically generated">
            <a:extLst>
              <a:ext uri="{FF2B5EF4-FFF2-40B4-BE49-F238E27FC236}">
                <a16:creationId xmlns:a16="http://schemas.microsoft.com/office/drawing/2014/main" id="{1E022A77-ED45-AD4A-869F-C24F653E0BE4}"/>
              </a:ext>
            </a:extLst>
          </p:cNvPr>
          <p:cNvPicPr>
            <a:picLocks noChangeAspect="1"/>
          </p:cNvPicPr>
          <p:nvPr/>
        </p:nvPicPr>
        <p:blipFill rotWithShape="1">
          <a:blip r:embed="rId2">
            <a:extLst>
              <a:ext uri="{28A0092B-C50C-407E-A947-70E740481C1C}">
                <a14:useLocalDpi xmlns:a14="http://schemas.microsoft.com/office/drawing/2010/main" val="0"/>
              </a:ext>
            </a:extLst>
          </a:blip>
          <a:srcRect l="-1" t="85433" r="69298"/>
          <a:stretch/>
        </p:blipFill>
        <p:spPr>
          <a:xfrm>
            <a:off x="7066476" y="6008893"/>
            <a:ext cx="3348318" cy="744076"/>
          </a:xfrm>
          <a:prstGeom prst="rect">
            <a:avLst/>
          </a:prstGeom>
        </p:spPr>
      </p:pic>
      <p:pic>
        <p:nvPicPr>
          <p:cNvPr id="8" name="Picture 7" descr="A picture containing text, traffic light, vector graphics&#10;&#10;Description automatically generated">
            <a:extLst>
              <a:ext uri="{FF2B5EF4-FFF2-40B4-BE49-F238E27FC236}">
                <a16:creationId xmlns:a16="http://schemas.microsoft.com/office/drawing/2014/main" id="{CECD0154-8138-5704-D522-2D9D3637C114}"/>
              </a:ext>
            </a:extLst>
          </p:cNvPr>
          <p:cNvPicPr>
            <a:picLocks noChangeAspect="1"/>
          </p:cNvPicPr>
          <p:nvPr/>
        </p:nvPicPr>
        <p:blipFill rotWithShape="1">
          <a:blip r:embed="rId2">
            <a:extLst>
              <a:ext uri="{28A0092B-C50C-407E-A947-70E740481C1C}">
                <a14:useLocalDpi xmlns:a14="http://schemas.microsoft.com/office/drawing/2010/main" val="0"/>
              </a:ext>
            </a:extLst>
          </a:blip>
          <a:srcRect l="-1" t="85433" r="69298"/>
          <a:stretch/>
        </p:blipFill>
        <p:spPr>
          <a:xfrm rot="5400000">
            <a:off x="9666461" y="3230000"/>
            <a:ext cx="3348318" cy="744076"/>
          </a:xfrm>
          <a:prstGeom prst="rect">
            <a:avLst/>
          </a:prstGeom>
        </p:spPr>
      </p:pic>
      <p:pic>
        <p:nvPicPr>
          <p:cNvPr id="12" name="Picture 11" descr="Text&#10;&#10;Description automatically generated with medium confidence">
            <a:extLst>
              <a:ext uri="{FF2B5EF4-FFF2-40B4-BE49-F238E27FC236}">
                <a16:creationId xmlns:a16="http://schemas.microsoft.com/office/drawing/2014/main" id="{D32310BE-1A34-9364-8B83-D68B51EED9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5251" y="89633"/>
            <a:ext cx="3927020" cy="940655"/>
          </a:xfrm>
          <a:prstGeom prst="rect">
            <a:avLst/>
          </a:prstGeom>
        </p:spPr>
      </p:pic>
      <p:pic>
        <p:nvPicPr>
          <p:cNvPr id="14" name="Picture 13" descr="A group of people posing for a photo&#10;&#10;Description automatically generated with medium confidence">
            <a:extLst>
              <a:ext uri="{FF2B5EF4-FFF2-40B4-BE49-F238E27FC236}">
                <a16:creationId xmlns:a16="http://schemas.microsoft.com/office/drawing/2014/main" id="{BB751673-59DD-37CB-BF93-A1EFD20B229A}"/>
              </a:ext>
            </a:extLst>
          </p:cNvPr>
          <p:cNvPicPr>
            <a:picLocks noChangeAspect="1"/>
          </p:cNvPicPr>
          <p:nvPr/>
        </p:nvPicPr>
        <p:blipFill rotWithShape="1">
          <a:blip r:embed="rId4">
            <a:extLst>
              <a:ext uri="{28A0092B-C50C-407E-A947-70E740481C1C}">
                <a14:useLocalDpi xmlns:a14="http://schemas.microsoft.com/office/drawing/2010/main" val="0"/>
              </a:ext>
            </a:extLst>
          </a:blip>
          <a:srcRect l="-1" t="17980" r="-240" b="28485"/>
          <a:stretch/>
        </p:blipFill>
        <p:spPr>
          <a:xfrm>
            <a:off x="2884925" y="3234574"/>
            <a:ext cx="6181052" cy="2200941"/>
          </a:xfrm>
          <a:prstGeom prst="rect">
            <a:avLst/>
          </a:prstGeom>
        </p:spPr>
      </p:pic>
      <p:pic>
        <p:nvPicPr>
          <p:cNvPr id="16" name="Picture 15" descr="A picture containing text&#10;&#10;Description automatically generated">
            <a:extLst>
              <a:ext uri="{FF2B5EF4-FFF2-40B4-BE49-F238E27FC236}">
                <a16:creationId xmlns:a16="http://schemas.microsoft.com/office/drawing/2014/main" id="{97C2620A-F271-D699-4F5E-CF286C8F6CAD}"/>
              </a:ext>
            </a:extLst>
          </p:cNvPr>
          <p:cNvPicPr>
            <a:picLocks noChangeAspect="1"/>
          </p:cNvPicPr>
          <p:nvPr/>
        </p:nvPicPr>
        <p:blipFill rotWithShape="1">
          <a:blip r:embed="rId5">
            <a:extLst>
              <a:ext uri="{28A0092B-C50C-407E-A947-70E740481C1C}">
                <a14:useLocalDpi xmlns:a14="http://schemas.microsoft.com/office/drawing/2010/main" val="0"/>
              </a:ext>
            </a:extLst>
          </a:blip>
          <a:srcRect r="66932" b="51420"/>
          <a:stretch/>
        </p:blipFill>
        <p:spPr>
          <a:xfrm>
            <a:off x="2517388" y="3064246"/>
            <a:ext cx="6916126" cy="2541595"/>
          </a:xfrm>
          <a:prstGeom prst="rect">
            <a:avLst/>
          </a:prstGeom>
        </p:spPr>
      </p:pic>
      <p:pic>
        <p:nvPicPr>
          <p:cNvPr id="17" name="Picture 16" descr="A picture containing text, traffic light, vector graphics&#10;&#10;Description automatically generated">
            <a:extLst>
              <a:ext uri="{FF2B5EF4-FFF2-40B4-BE49-F238E27FC236}">
                <a16:creationId xmlns:a16="http://schemas.microsoft.com/office/drawing/2014/main" id="{69C18E86-179B-10BC-1171-5F8E73205D54}"/>
              </a:ext>
            </a:extLst>
          </p:cNvPr>
          <p:cNvPicPr>
            <a:picLocks noChangeAspect="1"/>
          </p:cNvPicPr>
          <p:nvPr/>
        </p:nvPicPr>
        <p:blipFill rotWithShape="1">
          <a:blip r:embed="rId2">
            <a:extLst>
              <a:ext uri="{28A0092B-C50C-407E-A947-70E740481C1C}">
                <a14:useLocalDpi xmlns:a14="http://schemas.microsoft.com/office/drawing/2010/main" val="0"/>
              </a:ext>
            </a:extLst>
          </a:blip>
          <a:srcRect l="-1" t="85433" r="69298"/>
          <a:stretch/>
        </p:blipFill>
        <p:spPr>
          <a:xfrm rot="16200000">
            <a:off x="-1064626" y="2288846"/>
            <a:ext cx="3348318" cy="744076"/>
          </a:xfrm>
          <a:prstGeom prst="rect">
            <a:avLst/>
          </a:prstGeom>
        </p:spPr>
      </p:pic>
      <p:pic>
        <p:nvPicPr>
          <p:cNvPr id="3" name="Picture 2" descr="A picture containing text, traffic light, vector graphics&#10;&#10;Description automatically generated">
            <a:extLst>
              <a:ext uri="{FF2B5EF4-FFF2-40B4-BE49-F238E27FC236}">
                <a16:creationId xmlns:a16="http://schemas.microsoft.com/office/drawing/2014/main" id="{01BBA05B-AF62-AB4A-309E-FBA0BE68F45C}"/>
              </a:ext>
            </a:extLst>
          </p:cNvPr>
          <p:cNvPicPr>
            <a:picLocks noChangeAspect="1"/>
          </p:cNvPicPr>
          <p:nvPr/>
        </p:nvPicPr>
        <p:blipFill rotWithShape="1">
          <a:blip r:embed="rId2">
            <a:extLst>
              <a:ext uri="{28A0092B-C50C-407E-A947-70E740481C1C}">
                <a14:useLocalDpi xmlns:a14="http://schemas.microsoft.com/office/drawing/2010/main" val="0"/>
              </a:ext>
            </a:extLst>
          </a:blip>
          <a:srcRect l="34934" t="22667" r="51985" b="62682"/>
          <a:stretch/>
        </p:blipFill>
        <p:spPr>
          <a:xfrm rot="7824907">
            <a:off x="10270345" y="5645592"/>
            <a:ext cx="1594941" cy="836646"/>
          </a:xfrm>
          <a:prstGeom prst="rect">
            <a:avLst/>
          </a:prstGeom>
        </p:spPr>
      </p:pic>
    </p:spTree>
    <p:extLst>
      <p:ext uri="{BB962C8B-B14F-4D97-AF65-F5344CB8AC3E}">
        <p14:creationId xmlns:p14="http://schemas.microsoft.com/office/powerpoint/2010/main" val="33528737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87C19-39BD-9AFB-6449-391C80EBEC9A}"/>
              </a:ext>
            </a:extLst>
          </p:cNvPr>
          <p:cNvSpPr>
            <a:spLocks noGrp="1"/>
          </p:cNvSpPr>
          <p:nvPr>
            <p:ph type="ctrTitle"/>
          </p:nvPr>
        </p:nvSpPr>
        <p:spPr>
          <a:xfrm>
            <a:off x="981571" y="1300283"/>
            <a:ext cx="8272575" cy="1039314"/>
          </a:xfrm>
        </p:spPr>
        <p:txBody>
          <a:bodyPr>
            <a:normAutofit fontScale="90000"/>
          </a:bodyPr>
          <a:lstStyle/>
          <a:p>
            <a:pPr algn="l"/>
            <a:r>
              <a:rPr lang="en-GB" dirty="0">
                <a:solidFill>
                  <a:schemeClr val="tx2"/>
                </a:solidFill>
                <a:latin typeface="Geomanist" panose="02000503000000020004" pitchFamily="50" charset="0"/>
              </a:rPr>
              <a:t>What does it feel like to have an allergy?</a:t>
            </a:r>
          </a:p>
        </p:txBody>
      </p:sp>
      <p:pic>
        <p:nvPicPr>
          <p:cNvPr id="17" name="Picture 16" descr="A picture containing text, traffic light, vector graphics&#10;&#10;Description automatically generated">
            <a:extLst>
              <a:ext uri="{FF2B5EF4-FFF2-40B4-BE49-F238E27FC236}">
                <a16:creationId xmlns:a16="http://schemas.microsoft.com/office/drawing/2014/main" id="{69C18E86-179B-10BC-1171-5F8E73205D54}"/>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rot="16200000">
            <a:off x="-1064626" y="2595155"/>
            <a:ext cx="3348318" cy="744076"/>
          </a:xfrm>
          <a:prstGeom prst="rect">
            <a:avLst/>
          </a:prstGeom>
        </p:spPr>
      </p:pic>
      <p:pic>
        <p:nvPicPr>
          <p:cNvPr id="11" name="Picture 10" descr="A picture containing text, traffic light, vector graphics&#10;&#10;Description automatically generated">
            <a:extLst>
              <a:ext uri="{FF2B5EF4-FFF2-40B4-BE49-F238E27FC236}">
                <a16:creationId xmlns:a16="http://schemas.microsoft.com/office/drawing/2014/main" id="{A7875337-7D3B-903B-E18E-4E0AF1F0A827}"/>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a:off x="1959635" y="95166"/>
            <a:ext cx="3348318" cy="744076"/>
          </a:xfrm>
          <a:prstGeom prst="rect">
            <a:avLst/>
          </a:prstGeom>
        </p:spPr>
      </p:pic>
      <p:pic>
        <p:nvPicPr>
          <p:cNvPr id="8" name="Picture 7" descr="A picture containing text, traffic light, vector graphics&#10;&#10;Description automatically generated">
            <a:extLst>
              <a:ext uri="{FF2B5EF4-FFF2-40B4-BE49-F238E27FC236}">
                <a16:creationId xmlns:a16="http://schemas.microsoft.com/office/drawing/2014/main" id="{CECD0154-8138-5704-D522-2D9D3637C114}"/>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rot="5400000">
            <a:off x="9382163" y="3090115"/>
            <a:ext cx="3730406" cy="828985"/>
          </a:xfrm>
          <a:prstGeom prst="rect">
            <a:avLst/>
          </a:prstGeom>
        </p:spPr>
      </p:pic>
      <p:pic>
        <p:nvPicPr>
          <p:cNvPr id="5" name="Picture 4" descr="A picture containing text, traffic light, vector graphics&#10;&#10;Description automatically generated">
            <a:extLst>
              <a:ext uri="{FF2B5EF4-FFF2-40B4-BE49-F238E27FC236}">
                <a16:creationId xmlns:a16="http://schemas.microsoft.com/office/drawing/2014/main" id="{1E022A77-ED45-AD4A-869F-C24F653E0BE4}"/>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a:off x="7009098" y="5913309"/>
            <a:ext cx="3348318" cy="744076"/>
          </a:xfrm>
          <a:prstGeom prst="rect">
            <a:avLst/>
          </a:prstGeom>
        </p:spPr>
      </p:pic>
      <p:sp>
        <p:nvSpPr>
          <p:cNvPr id="12" name="Google Shape;198;p7">
            <a:extLst>
              <a:ext uri="{FF2B5EF4-FFF2-40B4-BE49-F238E27FC236}">
                <a16:creationId xmlns:a16="http://schemas.microsoft.com/office/drawing/2014/main" id="{ECB6B7FB-D085-A31A-F627-3819D15D3817}"/>
              </a:ext>
            </a:extLst>
          </p:cNvPr>
          <p:cNvSpPr txBox="1"/>
          <p:nvPr/>
        </p:nvSpPr>
        <p:spPr>
          <a:xfrm>
            <a:off x="953602" y="2206321"/>
            <a:ext cx="4990938" cy="4311942"/>
          </a:xfrm>
          <a:prstGeom prst="rect">
            <a:avLst/>
          </a:prstGeom>
          <a:noFill/>
          <a:ln>
            <a:noFill/>
          </a:ln>
        </p:spPr>
        <p:txBody>
          <a:bodyPr spcFirstLastPara="1" wrap="square" lIns="91425" tIns="45700" rIns="91425" bIns="45700" anchor="t" anchorCtr="0">
            <a:noAutofit/>
          </a:bodyPr>
          <a:lstStyle/>
          <a:p>
            <a:pPr marL="0" marR="0" lvl="0" indent="0" algn="l" rtl="0">
              <a:lnSpc>
                <a:spcPct val="110000"/>
              </a:lnSpc>
              <a:spcBef>
                <a:spcPts val="0"/>
              </a:spcBef>
              <a:spcAft>
                <a:spcPts val="0"/>
              </a:spcAft>
              <a:buClr>
                <a:schemeClr val="dk2"/>
              </a:buClr>
              <a:buSzPts val="2400"/>
              <a:buFont typeface="Arial"/>
              <a:buNone/>
            </a:pPr>
            <a:endParaRPr sz="2400" b="0" i="0" u="none" strike="noStrike" cap="none" dirty="0">
              <a:solidFill>
                <a:schemeClr val="dk1"/>
              </a:solidFill>
              <a:latin typeface="Corbel"/>
              <a:ea typeface="Corbel"/>
              <a:cs typeface="Corbel"/>
              <a:sym typeface="Corbel"/>
            </a:endParaRPr>
          </a:p>
          <a:p>
            <a:pPr marL="228600" marR="0" lvl="0" indent="-228600" algn="l" rtl="0">
              <a:lnSpc>
                <a:spcPct val="110000"/>
              </a:lnSpc>
              <a:spcBef>
                <a:spcPts val="700"/>
              </a:spcBef>
              <a:spcAft>
                <a:spcPts val="0"/>
              </a:spcAft>
              <a:buClr>
                <a:schemeClr val="dk2"/>
              </a:buClr>
              <a:buSzPts val="2400"/>
              <a:buFont typeface="Arial"/>
              <a:buChar char="•"/>
            </a:pPr>
            <a:r>
              <a:rPr lang="en-GB" sz="2400" b="0" i="0" u="none" strike="noStrike" cap="none" dirty="0">
                <a:solidFill>
                  <a:schemeClr val="dk1"/>
                </a:solidFill>
                <a:latin typeface="Open Sans" pitchFamily="2" charset="0"/>
                <a:ea typeface="Open Sans" pitchFamily="2" charset="0"/>
                <a:cs typeface="Open Sans" pitchFamily="2" charset="0"/>
                <a:sym typeface="Corbel"/>
              </a:rPr>
              <a:t>Someone with an allergy has to be careful about what they do and make sure they stay away from the thing/things that make them feel ill.</a:t>
            </a:r>
            <a:endParaRPr dirty="0">
              <a:latin typeface="Open Sans" pitchFamily="2" charset="0"/>
              <a:ea typeface="Open Sans" pitchFamily="2" charset="0"/>
              <a:cs typeface="Open Sans" pitchFamily="2" charset="0"/>
            </a:endParaRPr>
          </a:p>
          <a:p>
            <a:pPr marL="228600" marR="0" lvl="0" indent="-76200" algn="l" rtl="0">
              <a:lnSpc>
                <a:spcPct val="110000"/>
              </a:lnSpc>
              <a:spcBef>
                <a:spcPts val="700"/>
              </a:spcBef>
              <a:spcAft>
                <a:spcPts val="0"/>
              </a:spcAft>
              <a:buClr>
                <a:schemeClr val="dk2"/>
              </a:buClr>
              <a:buSzPts val="2400"/>
              <a:buFont typeface="Arial"/>
              <a:buNone/>
            </a:pPr>
            <a:endParaRPr sz="2400" b="0" i="0" u="none" strike="noStrike" cap="none" dirty="0">
              <a:solidFill>
                <a:schemeClr val="dk1"/>
              </a:solidFill>
              <a:latin typeface="Open Sans" pitchFamily="2" charset="0"/>
              <a:ea typeface="Open Sans" pitchFamily="2" charset="0"/>
              <a:cs typeface="Open Sans" pitchFamily="2" charset="0"/>
              <a:sym typeface="Corbel"/>
            </a:endParaRPr>
          </a:p>
          <a:p>
            <a:pPr marL="228600" marR="0" lvl="0" indent="-228600" algn="l" rtl="0">
              <a:lnSpc>
                <a:spcPct val="110000"/>
              </a:lnSpc>
              <a:spcBef>
                <a:spcPts val="700"/>
              </a:spcBef>
              <a:spcAft>
                <a:spcPts val="0"/>
              </a:spcAft>
              <a:buClr>
                <a:schemeClr val="dk2"/>
              </a:buClr>
              <a:buSzPts val="2400"/>
              <a:buFont typeface="Arial"/>
              <a:buChar char="•"/>
            </a:pPr>
            <a:r>
              <a:rPr lang="en-GB" sz="2400" b="0" i="0" u="none" strike="noStrike" cap="none" dirty="0">
                <a:solidFill>
                  <a:schemeClr val="dk1"/>
                </a:solidFill>
                <a:latin typeface="Open Sans" pitchFamily="2" charset="0"/>
                <a:ea typeface="Open Sans" pitchFamily="2" charset="0"/>
                <a:cs typeface="Open Sans" pitchFamily="2" charset="0"/>
                <a:sym typeface="Corbel"/>
              </a:rPr>
              <a:t>This can make people feel different or left out.</a:t>
            </a:r>
            <a:endParaRPr dirty="0">
              <a:latin typeface="Open Sans" pitchFamily="2" charset="0"/>
              <a:ea typeface="Open Sans" pitchFamily="2" charset="0"/>
              <a:cs typeface="Open Sans" pitchFamily="2" charset="0"/>
            </a:endParaRPr>
          </a:p>
        </p:txBody>
      </p:sp>
      <p:pic>
        <p:nvPicPr>
          <p:cNvPr id="13" name="Google Shape;202;p7" descr="A close up of a logo&#10;&#10;Description generated with high confidence">
            <a:extLst>
              <a:ext uri="{FF2B5EF4-FFF2-40B4-BE49-F238E27FC236}">
                <a16:creationId xmlns:a16="http://schemas.microsoft.com/office/drawing/2014/main" id="{2F1B98FB-5186-3C25-99EC-192A96442096}"/>
              </a:ext>
            </a:extLst>
          </p:cNvPr>
          <p:cNvPicPr preferRelativeResize="0"/>
          <p:nvPr/>
        </p:nvPicPr>
        <p:blipFill rotWithShape="1">
          <a:blip r:embed="rId4">
            <a:alphaModFix/>
          </a:blip>
          <a:srcRect b="18981"/>
          <a:stretch/>
        </p:blipFill>
        <p:spPr>
          <a:xfrm>
            <a:off x="6014613" y="1579962"/>
            <a:ext cx="2915068" cy="2441352"/>
          </a:xfrm>
          <a:custGeom>
            <a:avLst/>
            <a:gdLst/>
            <a:ahLst/>
            <a:cxnLst/>
            <a:rect l="l" t="t" r="r" b="b"/>
            <a:pathLst>
              <a:path w="4232421" h="3429000" extrusionOk="0">
                <a:moveTo>
                  <a:pt x="176695" y="0"/>
                </a:moveTo>
                <a:lnTo>
                  <a:pt x="4232421" y="0"/>
                </a:lnTo>
                <a:lnTo>
                  <a:pt x="4232421" y="2741963"/>
                </a:lnTo>
                <a:lnTo>
                  <a:pt x="4230819" y="2742965"/>
                </a:lnTo>
                <a:lnTo>
                  <a:pt x="4189566" y="2761300"/>
                </a:lnTo>
                <a:lnTo>
                  <a:pt x="4145256" y="2776579"/>
                </a:lnTo>
                <a:lnTo>
                  <a:pt x="4100946" y="2790330"/>
                </a:lnTo>
                <a:lnTo>
                  <a:pt x="4053581" y="2802553"/>
                </a:lnTo>
                <a:lnTo>
                  <a:pt x="4007741" y="2814777"/>
                </a:lnTo>
                <a:lnTo>
                  <a:pt x="3961906" y="2828531"/>
                </a:lnTo>
                <a:lnTo>
                  <a:pt x="3917596" y="2843809"/>
                </a:lnTo>
                <a:lnTo>
                  <a:pt x="3876343" y="2862145"/>
                </a:lnTo>
                <a:lnTo>
                  <a:pt x="3838145" y="2883535"/>
                </a:lnTo>
                <a:lnTo>
                  <a:pt x="3804531" y="2911037"/>
                </a:lnTo>
                <a:lnTo>
                  <a:pt x="3769387" y="2941596"/>
                </a:lnTo>
                <a:lnTo>
                  <a:pt x="3738828" y="2976737"/>
                </a:lnTo>
                <a:lnTo>
                  <a:pt x="3709798" y="3013408"/>
                </a:lnTo>
                <a:lnTo>
                  <a:pt x="3680767" y="3051604"/>
                </a:lnTo>
                <a:lnTo>
                  <a:pt x="3651737" y="3089802"/>
                </a:lnTo>
                <a:lnTo>
                  <a:pt x="3622708" y="3126473"/>
                </a:lnTo>
                <a:lnTo>
                  <a:pt x="3590619" y="3161614"/>
                </a:lnTo>
                <a:lnTo>
                  <a:pt x="3558532" y="3192174"/>
                </a:lnTo>
                <a:lnTo>
                  <a:pt x="3521864" y="3218148"/>
                </a:lnTo>
                <a:lnTo>
                  <a:pt x="3483665" y="3238011"/>
                </a:lnTo>
                <a:lnTo>
                  <a:pt x="3437828" y="3251762"/>
                </a:lnTo>
                <a:lnTo>
                  <a:pt x="3390461" y="3257874"/>
                </a:lnTo>
                <a:lnTo>
                  <a:pt x="3341569" y="3259401"/>
                </a:lnTo>
                <a:lnTo>
                  <a:pt x="3289619" y="3254819"/>
                </a:lnTo>
                <a:lnTo>
                  <a:pt x="3237670" y="3248707"/>
                </a:lnTo>
                <a:lnTo>
                  <a:pt x="3185721" y="3241066"/>
                </a:lnTo>
                <a:lnTo>
                  <a:pt x="3133771" y="3234956"/>
                </a:lnTo>
                <a:lnTo>
                  <a:pt x="3081822" y="3231899"/>
                </a:lnTo>
                <a:lnTo>
                  <a:pt x="3031400" y="3231899"/>
                </a:lnTo>
                <a:lnTo>
                  <a:pt x="2984035" y="3238011"/>
                </a:lnTo>
                <a:lnTo>
                  <a:pt x="2935140" y="3250235"/>
                </a:lnTo>
                <a:lnTo>
                  <a:pt x="2890830" y="3268570"/>
                </a:lnTo>
                <a:lnTo>
                  <a:pt x="2844995" y="3293018"/>
                </a:lnTo>
                <a:lnTo>
                  <a:pt x="2799158" y="3317465"/>
                </a:lnTo>
                <a:lnTo>
                  <a:pt x="2753317" y="3344964"/>
                </a:lnTo>
                <a:lnTo>
                  <a:pt x="2709007" y="3370942"/>
                </a:lnTo>
                <a:lnTo>
                  <a:pt x="2661643" y="3393859"/>
                </a:lnTo>
                <a:lnTo>
                  <a:pt x="2615805" y="3412195"/>
                </a:lnTo>
                <a:lnTo>
                  <a:pt x="2568440" y="3424418"/>
                </a:lnTo>
                <a:lnTo>
                  <a:pt x="2519548" y="3429000"/>
                </a:lnTo>
                <a:lnTo>
                  <a:pt x="2470653" y="3424418"/>
                </a:lnTo>
                <a:lnTo>
                  <a:pt x="2423286" y="3412195"/>
                </a:lnTo>
                <a:lnTo>
                  <a:pt x="2377451" y="3393859"/>
                </a:lnTo>
                <a:lnTo>
                  <a:pt x="2330084" y="3370942"/>
                </a:lnTo>
                <a:lnTo>
                  <a:pt x="2285773" y="3344964"/>
                </a:lnTo>
                <a:lnTo>
                  <a:pt x="2239936" y="3317465"/>
                </a:lnTo>
                <a:lnTo>
                  <a:pt x="2194099" y="3293018"/>
                </a:lnTo>
                <a:lnTo>
                  <a:pt x="2148261" y="3268570"/>
                </a:lnTo>
                <a:lnTo>
                  <a:pt x="2102426" y="3250235"/>
                </a:lnTo>
                <a:lnTo>
                  <a:pt x="2055059" y="3238011"/>
                </a:lnTo>
                <a:lnTo>
                  <a:pt x="2007691" y="3231899"/>
                </a:lnTo>
                <a:lnTo>
                  <a:pt x="1957269" y="3231899"/>
                </a:lnTo>
                <a:lnTo>
                  <a:pt x="1905320" y="3234956"/>
                </a:lnTo>
                <a:lnTo>
                  <a:pt x="1853373" y="3241066"/>
                </a:lnTo>
                <a:lnTo>
                  <a:pt x="1801421" y="3248707"/>
                </a:lnTo>
                <a:lnTo>
                  <a:pt x="1749472" y="3254819"/>
                </a:lnTo>
                <a:lnTo>
                  <a:pt x="1697523" y="3259401"/>
                </a:lnTo>
                <a:lnTo>
                  <a:pt x="1648630" y="3257874"/>
                </a:lnTo>
                <a:lnTo>
                  <a:pt x="1601266" y="3251762"/>
                </a:lnTo>
                <a:lnTo>
                  <a:pt x="1555428" y="3238011"/>
                </a:lnTo>
                <a:lnTo>
                  <a:pt x="1517230" y="3218148"/>
                </a:lnTo>
                <a:lnTo>
                  <a:pt x="1480559" y="3192174"/>
                </a:lnTo>
                <a:lnTo>
                  <a:pt x="1448472" y="3161614"/>
                </a:lnTo>
                <a:lnTo>
                  <a:pt x="1416386" y="3126473"/>
                </a:lnTo>
                <a:lnTo>
                  <a:pt x="1387354" y="3089802"/>
                </a:lnTo>
                <a:lnTo>
                  <a:pt x="1358325" y="3051604"/>
                </a:lnTo>
                <a:lnTo>
                  <a:pt x="1329295" y="3013408"/>
                </a:lnTo>
                <a:lnTo>
                  <a:pt x="1300263" y="2976737"/>
                </a:lnTo>
                <a:lnTo>
                  <a:pt x="1269704" y="2941596"/>
                </a:lnTo>
                <a:lnTo>
                  <a:pt x="1234563" y="2911037"/>
                </a:lnTo>
                <a:lnTo>
                  <a:pt x="1200949" y="2883535"/>
                </a:lnTo>
                <a:lnTo>
                  <a:pt x="1162751" y="2862145"/>
                </a:lnTo>
                <a:lnTo>
                  <a:pt x="1121495" y="2843809"/>
                </a:lnTo>
                <a:lnTo>
                  <a:pt x="1077188" y="2828531"/>
                </a:lnTo>
                <a:lnTo>
                  <a:pt x="1031348" y="2814777"/>
                </a:lnTo>
                <a:lnTo>
                  <a:pt x="985513" y="2802553"/>
                </a:lnTo>
                <a:lnTo>
                  <a:pt x="938145" y="2790330"/>
                </a:lnTo>
                <a:lnTo>
                  <a:pt x="893838" y="2776579"/>
                </a:lnTo>
                <a:lnTo>
                  <a:pt x="849525" y="2761300"/>
                </a:lnTo>
                <a:lnTo>
                  <a:pt x="808275" y="2742965"/>
                </a:lnTo>
                <a:lnTo>
                  <a:pt x="771601" y="2720045"/>
                </a:lnTo>
                <a:lnTo>
                  <a:pt x="737987" y="2692543"/>
                </a:lnTo>
                <a:lnTo>
                  <a:pt x="710485" y="2658929"/>
                </a:lnTo>
                <a:lnTo>
                  <a:pt x="687568" y="2622258"/>
                </a:lnTo>
                <a:lnTo>
                  <a:pt x="669232" y="2581005"/>
                </a:lnTo>
                <a:lnTo>
                  <a:pt x="653954" y="2536695"/>
                </a:lnTo>
                <a:lnTo>
                  <a:pt x="640203" y="2492387"/>
                </a:lnTo>
                <a:lnTo>
                  <a:pt x="627979" y="2445020"/>
                </a:lnTo>
                <a:lnTo>
                  <a:pt x="615753" y="2399185"/>
                </a:lnTo>
                <a:lnTo>
                  <a:pt x="602002" y="2353345"/>
                </a:lnTo>
                <a:lnTo>
                  <a:pt x="586724" y="2309035"/>
                </a:lnTo>
                <a:lnTo>
                  <a:pt x="568388" y="2267782"/>
                </a:lnTo>
                <a:lnTo>
                  <a:pt x="546998" y="2229583"/>
                </a:lnTo>
                <a:lnTo>
                  <a:pt x="519496" y="2195970"/>
                </a:lnTo>
                <a:lnTo>
                  <a:pt x="488937" y="2160826"/>
                </a:lnTo>
                <a:lnTo>
                  <a:pt x="453796" y="2130269"/>
                </a:lnTo>
                <a:lnTo>
                  <a:pt x="415595" y="2101240"/>
                </a:lnTo>
                <a:lnTo>
                  <a:pt x="377399" y="2072208"/>
                </a:lnTo>
                <a:lnTo>
                  <a:pt x="339201" y="2043179"/>
                </a:lnTo>
                <a:lnTo>
                  <a:pt x="302530" y="2014147"/>
                </a:lnTo>
                <a:lnTo>
                  <a:pt x="267389" y="1982060"/>
                </a:lnTo>
                <a:lnTo>
                  <a:pt x="236829" y="1949976"/>
                </a:lnTo>
                <a:lnTo>
                  <a:pt x="210855" y="1913305"/>
                </a:lnTo>
                <a:lnTo>
                  <a:pt x="190992" y="1875107"/>
                </a:lnTo>
                <a:lnTo>
                  <a:pt x="177241" y="1829269"/>
                </a:lnTo>
                <a:lnTo>
                  <a:pt x="171129" y="1781905"/>
                </a:lnTo>
                <a:lnTo>
                  <a:pt x="169599" y="1733010"/>
                </a:lnTo>
                <a:lnTo>
                  <a:pt x="174184" y="1681060"/>
                </a:lnTo>
                <a:lnTo>
                  <a:pt x="180296" y="1629111"/>
                </a:lnTo>
                <a:lnTo>
                  <a:pt x="187935" y="1577162"/>
                </a:lnTo>
                <a:lnTo>
                  <a:pt x="194049" y="1525212"/>
                </a:lnTo>
                <a:lnTo>
                  <a:pt x="197104" y="1473263"/>
                </a:lnTo>
                <a:lnTo>
                  <a:pt x="197104" y="1422841"/>
                </a:lnTo>
                <a:lnTo>
                  <a:pt x="190992" y="1375479"/>
                </a:lnTo>
                <a:lnTo>
                  <a:pt x="178768" y="1328111"/>
                </a:lnTo>
                <a:lnTo>
                  <a:pt x="160433" y="1283801"/>
                </a:lnTo>
                <a:lnTo>
                  <a:pt x="137515" y="1237964"/>
                </a:lnTo>
                <a:lnTo>
                  <a:pt x="111538" y="1192129"/>
                </a:lnTo>
                <a:lnTo>
                  <a:pt x="84039" y="1146289"/>
                </a:lnTo>
                <a:lnTo>
                  <a:pt x="58064" y="1101978"/>
                </a:lnTo>
                <a:lnTo>
                  <a:pt x="35144" y="1054614"/>
                </a:lnTo>
                <a:lnTo>
                  <a:pt x="16808" y="1008776"/>
                </a:lnTo>
                <a:lnTo>
                  <a:pt x="4585" y="961409"/>
                </a:lnTo>
                <a:lnTo>
                  <a:pt x="0" y="912517"/>
                </a:lnTo>
                <a:lnTo>
                  <a:pt x="4585" y="863625"/>
                </a:lnTo>
                <a:lnTo>
                  <a:pt x="16808" y="816260"/>
                </a:lnTo>
                <a:lnTo>
                  <a:pt x="35144" y="770420"/>
                </a:lnTo>
                <a:lnTo>
                  <a:pt x="58064" y="723055"/>
                </a:lnTo>
                <a:lnTo>
                  <a:pt x="84039" y="678745"/>
                </a:lnTo>
                <a:lnTo>
                  <a:pt x="111538" y="632910"/>
                </a:lnTo>
                <a:lnTo>
                  <a:pt x="137515" y="587070"/>
                </a:lnTo>
                <a:lnTo>
                  <a:pt x="160433" y="541232"/>
                </a:lnTo>
                <a:lnTo>
                  <a:pt x="178768" y="496922"/>
                </a:lnTo>
                <a:lnTo>
                  <a:pt x="190992" y="449557"/>
                </a:lnTo>
                <a:lnTo>
                  <a:pt x="197104" y="402192"/>
                </a:lnTo>
                <a:lnTo>
                  <a:pt x="197104" y="351770"/>
                </a:lnTo>
                <a:lnTo>
                  <a:pt x="194049" y="299821"/>
                </a:lnTo>
                <a:lnTo>
                  <a:pt x="187935" y="247872"/>
                </a:lnTo>
                <a:lnTo>
                  <a:pt x="180296" y="195922"/>
                </a:lnTo>
                <a:lnTo>
                  <a:pt x="174184" y="143973"/>
                </a:lnTo>
                <a:lnTo>
                  <a:pt x="169599" y="92024"/>
                </a:lnTo>
                <a:lnTo>
                  <a:pt x="171129" y="43131"/>
                </a:lnTo>
                <a:close/>
              </a:path>
            </a:pathLst>
          </a:custGeom>
          <a:noFill/>
          <a:ln>
            <a:noFill/>
          </a:ln>
        </p:spPr>
      </p:pic>
      <p:pic>
        <p:nvPicPr>
          <p:cNvPr id="16" name="Picture 15" descr="A picture containing text, traffic light, vector graphics&#10;&#10;Description automatically generated">
            <a:extLst>
              <a:ext uri="{FF2B5EF4-FFF2-40B4-BE49-F238E27FC236}">
                <a16:creationId xmlns:a16="http://schemas.microsoft.com/office/drawing/2014/main" id="{B83B636C-91BD-6CE6-49F0-84D1F5F63790}"/>
              </a:ext>
            </a:extLst>
          </p:cNvPr>
          <p:cNvPicPr>
            <a:picLocks noChangeAspect="1"/>
          </p:cNvPicPr>
          <p:nvPr/>
        </p:nvPicPr>
        <p:blipFill rotWithShape="1">
          <a:blip r:embed="rId5">
            <a:extLst>
              <a:ext uri="{28A0092B-C50C-407E-A947-70E740481C1C}">
                <a14:useLocalDpi xmlns:a14="http://schemas.microsoft.com/office/drawing/2010/main" val="0"/>
              </a:ext>
            </a:extLst>
          </a:blip>
          <a:srcRect l="54247" t="462" r="23321" b="56808"/>
          <a:stretch/>
        </p:blipFill>
        <p:spPr>
          <a:xfrm>
            <a:off x="5819599" y="1382928"/>
            <a:ext cx="3468477" cy="3094582"/>
          </a:xfrm>
          <a:prstGeom prst="rect">
            <a:avLst/>
          </a:prstGeom>
        </p:spPr>
      </p:pic>
      <p:pic>
        <p:nvPicPr>
          <p:cNvPr id="18" name="Google Shape;200;p7" descr="A close up of a logo&#10;&#10;Description generated with very high confidence">
            <a:extLst>
              <a:ext uri="{FF2B5EF4-FFF2-40B4-BE49-F238E27FC236}">
                <a16:creationId xmlns:a16="http://schemas.microsoft.com/office/drawing/2014/main" id="{C7423874-6DD5-0B8C-E203-739A0E422983}"/>
              </a:ext>
            </a:extLst>
          </p:cNvPr>
          <p:cNvPicPr preferRelativeResize="0"/>
          <p:nvPr/>
        </p:nvPicPr>
        <p:blipFill rotWithShape="1">
          <a:blip r:embed="rId6">
            <a:alphaModFix/>
          </a:blip>
          <a:srcRect l="22202" t="-1" r="22830" b="4"/>
          <a:stretch/>
        </p:blipFill>
        <p:spPr>
          <a:xfrm>
            <a:off x="7544237" y="4608816"/>
            <a:ext cx="1385444" cy="1255696"/>
          </a:xfrm>
          <a:custGeom>
            <a:avLst/>
            <a:gdLst/>
            <a:ahLst/>
            <a:cxnLst/>
            <a:rect l="l" t="t" r="r" b="b"/>
            <a:pathLst>
              <a:path w="2998601" h="2994963" extrusionOk="0">
                <a:moveTo>
                  <a:pt x="1499301" y="0"/>
                </a:moveTo>
                <a:lnTo>
                  <a:pt x="1528395" y="2727"/>
                </a:lnTo>
                <a:lnTo>
                  <a:pt x="1556581" y="10001"/>
                </a:lnTo>
                <a:lnTo>
                  <a:pt x="1583858" y="20912"/>
                </a:lnTo>
                <a:lnTo>
                  <a:pt x="1612043" y="34550"/>
                </a:lnTo>
                <a:lnTo>
                  <a:pt x="1638411" y="50007"/>
                </a:lnTo>
                <a:lnTo>
                  <a:pt x="1665688" y="66373"/>
                </a:lnTo>
                <a:lnTo>
                  <a:pt x="1692964" y="80920"/>
                </a:lnTo>
                <a:lnTo>
                  <a:pt x="1720240" y="95468"/>
                </a:lnTo>
                <a:lnTo>
                  <a:pt x="1746608" y="106378"/>
                </a:lnTo>
                <a:lnTo>
                  <a:pt x="1775703" y="113652"/>
                </a:lnTo>
                <a:lnTo>
                  <a:pt x="1803888" y="117289"/>
                </a:lnTo>
                <a:lnTo>
                  <a:pt x="1833892" y="117289"/>
                </a:lnTo>
                <a:lnTo>
                  <a:pt x="1864806" y="115471"/>
                </a:lnTo>
                <a:lnTo>
                  <a:pt x="1895719" y="111834"/>
                </a:lnTo>
                <a:lnTo>
                  <a:pt x="1926633" y="107288"/>
                </a:lnTo>
                <a:lnTo>
                  <a:pt x="1957546" y="103651"/>
                </a:lnTo>
                <a:lnTo>
                  <a:pt x="1988460" y="100923"/>
                </a:lnTo>
                <a:lnTo>
                  <a:pt x="2017554" y="101832"/>
                </a:lnTo>
                <a:lnTo>
                  <a:pt x="2045740" y="105469"/>
                </a:lnTo>
                <a:lnTo>
                  <a:pt x="2073017" y="113652"/>
                </a:lnTo>
                <a:lnTo>
                  <a:pt x="2095748" y="125472"/>
                </a:lnTo>
                <a:lnTo>
                  <a:pt x="2117568" y="140929"/>
                </a:lnTo>
                <a:lnTo>
                  <a:pt x="2136662" y="159113"/>
                </a:lnTo>
                <a:lnTo>
                  <a:pt x="2155756" y="180025"/>
                </a:lnTo>
                <a:lnTo>
                  <a:pt x="2173031" y="201846"/>
                </a:lnTo>
                <a:lnTo>
                  <a:pt x="2190306" y="224577"/>
                </a:lnTo>
                <a:lnTo>
                  <a:pt x="2207581" y="247307"/>
                </a:lnTo>
                <a:lnTo>
                  <a:pt x="2224856" y="269128"/>
                </a:lnTo>
                <a:lnTo>
                  <a:pt x="2243041" y="290040"/>
                </a:lnTo>
                <a:lnTo>
                  <a:pt x="2263953" y="308225"/>
                </a:lnTo>
                <a:lnTo>
                  <a:pt x="2283956" y="324591"/>
                </a:lnTo>
                <a:lnTo>
                  <a:pt x="2306686" y="337319"/>
                </a:lnTo>
                <a:lnTo>
                  <a:pt x="2331235" y="348230"/>
                </a:lnTo>
                <a:lnTo>
                  <a:pt x="2357602" y="357322"/>
                </a:lnTo>
                <a:lnTo>
                  <a:pt x="2384878" y="365505"/>
                </a:lnTo>
                <a:lnTo>
                  <a:pt x="2412155" y="372779"/>
                </a:lnTo>
                <a:lnTo>
                  <a:pt x="2440341" y="380053"/>
                </a:lnTo>
                <a:lnTo>
                  <a:pt x="2466708" y="388236"/>
                </a:lnTo>
                <a:lnTo>
                  <a:pt x="2493075" y="397328"/>
                </a:lnTo>
                <a:lnTo>
                  <a:pt x="2517624" y="408239"/>
                </a:lnTo>
                <a:lnTo>
                  <a:pt x="2539446" y="421877"/>
                </a:lnTo>
                <a:lnTo>
                  <a:pt x="2559449" y="438243"/>
                </a:lnTo>
                <a:lnTo>
                  <a:pt x="2575814" y="458246"/>
                </a:lnTo>
                <a:lnTo>
                  <a:pt x="2589453" y="480067"/>
                </a:lnTo>
                <a:lnTo>
                  <a:pt x="2600363" y="504615"/>
                </a:lnTo>
                <a:lnTo>
                  <a:pt x="2609455" y="530983"/>
                </a:lnTo>
                <a:lnTo>
                  <a:pt x="2617638" y="557350"/>
                </a:lnTo>
                <a:lnTo>
                  <a:pt x="2624912" y="585536"/>
                </a:lnTo>
                <a:lnTo>
                  <a:pt x="2632186" y="612812"/>
                </a:lnTo>
                <a:lnTo>
                  <a:pt x="2640369" y="640089"/>
                </a:lnTo>
                <a:lnTo>
                  <a:pt x="2649461" y="666457"/>
                </a:lnTo>
                <a:lnTo>
                  <a:pt x="2660371" y="691006"/>
                </a:lnTo>
                <a:lnTo>
                  <a:pt x="2673101" y="713736"/>
                </a:lnTo>
                <a:lnTo>
                  <a:pt x="2689467" y="733739"/>
                </a:lnTo>
                <a:lnTo>
                  <a:pt x="2707651" y="754651"/>
                </a:lnTo>
                <a:lnTo>
                  <a:pt x="2728563" y="772835"/>
                </a:lnTo>
                <a:lnTo>
                  <a:pt x="2750385" y="790110"/>
                </a:lnTo>
                <a:lnTo>
                  <a:pt x="2774024" y="807385"/>
                </a:lnTo>
                <a:lnTo>
                  <a:pt x="2796754" y="824660"/>
                </a:lnTo>
                <a:lnTo>
                  <a:pt x="2818576" y="841936"/>
                </a:lnTo>
                <a:lnTo>
                  <a:pt x="2839487" y="861029"/>
                </a:lnTo>
                <a:lnTo>
                  <a:pt x="2857672" y="880123"/>
                </a:lnTo>
                <a:lnTo>
                  <a:pt x="2873129" y="901944"/>
                </a:lnTo>
                <a:lnTo>
                  <a:pt x="2884949" y="924674"/>
                </a:lnTo>
                <a:lnTo>
                  <a:pt x="2893132" y="951951"/>
                </a:lnTo>
                <a:lnTo>
                  <a:pt x="2896768" y="980137"/>
                </a:lnTo>
                <a:lnTo>
                  <a:pt x="2897678" y="1009232"/>
                </a:lnTo>
                <a:lnTo>
                  <a:pt x="2894950" y="1040145"/>
                </a:lnTo>
                <a:lnTo>
                  <a:pt x="2891313" y="1071058"/>
                </a:lnTo>
                <a:lnTo>
                  <a:pt x="2886767" y="1101972"/>
                </a:lnTo>
                <a:lnTo>
                  <a:pt x="2883130" y="1132885"/>
                </a:lnTo>
                <a:lnTo>
                  <a:pt x="2881312" y="1163799"/>
                </a:lnTo>
                <a:lnTo>
                  <a:pt x="2881312" y="1193803"/>
                </a:lnTo>
                <a:lnTo>
                  <a:pt x="2884949" y="1221988"/>
                </a:lnTo>
                <a:lnTo>
                  <a:pt x="2892222" y="1250174"/>
                </a:lnTo>
                <a:lnTo>
                  <a:pt x="2903133" y="1276542"/>
                </a:lnTo>
                <a:lnTo>
                  <a:pt x="2917681" y="1303818"/>
                </a:lnTo>
                <a:lnTo>
                  <a:pt x="2932228" y="1331095"/>
                </a:lnTo>
                <a:lnTo>
                  <a:pt x="2948594" y="1358371"/>
                </a:lnTo>
                <a:lnTo>
                  <a:pt x="2964050" y="1384739"/>
                </a:lnTo>
                <a:lnTo>
                  <a:pt x="2977689" y="1412924"/>
                </a:lnTo>
                <a:lnTo>
                  <a:pt x="2988599" y="1440201"/>
                </a:lnTo>
                <a:lnTo>
                  <a:pt x="2995873" y="1468387"/>
                </a:lnTo>
                <a:lnTo>
                  <a:pt x="2998601" y="1497481"/>
                </a:lnTo>
                <a:lnTo>
                  <a:pt x="2995873" y="1526576"/>
                </a:lnTo>
                <a:lnTo>
                  <a:pt x="2988599" y="1554762"/>
                </a:lnTo>
                <a:lnTo>
                  <a:pt x="2977689" y="1582039"/>
                </a:lnTo>
                <a:lnTo>
                  <a:pt x="2964050" y="1610224"/>
                </a:lnTo>
                <a:lnTo>
                  <a:pt x="2948594" y="1636592"/>
                </a:lnTo>
                <a:lnTo>
                  <a:pt x="2932228" y="1663869"/>
                </a:lnTo>
                <a:lnTo>
                  <a:pt x="2917681" y="1691145"/>
                </a:lnTo>
                <a:lnTo>
                  <a:pt x="2903133" y="1718421"/>
                </a:lnTo>
                <a:lnTo>
                  <a:pt x="2892222" y="1744789"/>
                </a:lnTo>
                <a:lnTo>
                  <a:pt x="2884949" y="1772975"/>
                </a:lnTo>
                <a:lnTo>
                  <a:pt x="2881312" y="1801160"/>
                </a:lnTo>
                <a:lnTo>
                  <a:pt x="2881312" y="1831165"/>
                </a:lnTo>
                <a:lnTo>
                  <a:pt x="2883130" y="1862078"/>
                </a:lnTo>
                <a:lnTo>
                  <a:pt x="2886767" y="1892991"/>
                </a:lnTo>
                <a:lnTo>
                  <a:pt x="2891313" y="1923905"/>
                </a:lnTo>
                <a:lnTo>
                  <a:pt x="2894950" y="1954818"/>
                </a:lnTo>
                <a:lnTo>
                  <a:pt x="2897678" y="1985731"/>
                </a:lnTo>
                <a:lnTo>
                  <a:pt x="2896768" y="2014827"/>
                </a:lnTo>
                <a:lnTo>
                  <a:pt x="2893132" y="2043013"/>
                </a:lnTo>
                <a:lnTo>
                  <a:pt x="2884949" y="2070289"/>
                </a:lnTo>
                <a:lnTo>
                  <a:pt x="2873129" y="2093019"/>
                </a:lnTo>
                <a:lnTo>
                  <a:pt x="2857672" y="2114841"/>
                </a:lnTo>
                <a:lnTo>
                  <a:pt x="2839487" y="2133934"/>
                </a:lnTo>
                <a:lnTo>
                  <a:pt x="2818576" y="2153027"/>
                </a:lnTo>
                <a:lnTo>
                  <a:pt x="2796754" y="2170303"/>
                </a:lnTo>
                <a:lnTo>
                  <a:pt x="2774024" y="2187578"/>
                </a:lnTo>
                <a:lnTo>
                  <a:pt x="2750385" y="2204853"/>
                </a:lnTo>
                <a:lnTo>
                  <a:pt x="2728563" y="2222128"/>
                </a:lnTo>
                <a:lnTo>
                  <a:pt x="2707651" y="2240312"/>
                </a:lnTo>
                <a:lnTo>
                  <a:pt x="2689467" y="2261224"/>
                </a:lnTo>
                <a:lnTo>
                  <a:pt x="2673101" y="2281227"/>
                </a:lnTo>
                <a:lnTo>
                  <a:pt x="2660371" y="2303957"/>
                </a:lnTo>
                <a:lnTo>
                  <a:pt x="2649461" y="2328506"/>
                </a:lnTo>
                <a:lnTo>
                  <a:pt x="2640369" y="2354874"/>
                </a:lnTo>
                <a:lnTo>
                  <a:pt x="2632186" y="2382151"/>
                </a:lnTo>
                <a:lnTo>
                  <a:pt x="2624912" y="2409427"/>
                </a:lnTo>
                <a:lnTo>
                  <a:pt x="2617638" y="2437613"/>
                </a:lnTo>
                <a:lnTo>
                  <a:pt x="2609455" y="2463980"/>
                </a:lnTo>
                <a:lnTo>
                  <a:pt x="2600363" y="2490347"/>
                </a:lnTo>
                <a:lnTo>
                  <a:pt x="2589453" y="2514896"/>
                </a:lnTo>
                <a:lnTo>
                  <a:pt x="2575814" y="2536718"/>
                </a:lnTo>
                <a:lnTo>
                  <a:pt x="2559449" y="2556720"/>
                </a:lnTo>
                <a:lnTo>
                  <a:pt x="2539446" y="2573086"/>
                </a:lnTo>
                <a:lnTo>
                  <a:pt x="2517624" y="2586724"/>
                </a:lnTo>
                <a:lnTo>
                  <a:pt x="2493075" y="2597635"/>
                </a:lnTo>
                <a:lnTo>
                  <a:pt x="2466708" y="2606727"/>
                </a:lnTo>
                <a:lnTo>
                  <a:pt x="2440341" y="2614910"/>
                </a:lnTo>
                <a:lnTo>
                  <a:pt x="2412155" y="2622184"/>
                </a:lnTo>
                <a:lnTo>
                  <a:pt x="2384878" y="2629458"/>
                </a:lnTo>
                <a:lnTo>
                  <a:pt x="2357602" y="2637641"/>
                </a:lnTo>
                <a:lnTo>
                  <a:pt x="2331235" y="2646733"/>
                </a:lnTo>
                <a:lnTo>
                  <a:pt x="2306686" y="2657644"/>
                </a:lnTo>
                <a:lnTo>
                  <a:pt x="2283956" y="2670372"/>
                </a:lnTo>
                <a:lnTo>
                  <a:pt x="2263953" y="2686738"/>
                </a:lnTo>
                <a:lnTo>
                  <a:pt x="2243041" y="2704923"/>
                </a:lnTo>
                <a:lnTo>
                  <a:pt x="2224856" y="2725835"/>
                </a:lnTo>
                <a:lnTo>
                  <a:pt x="2207581" y="2747656"/>
                </a:lnTo>
                <a:lnTo>
                  <a:pt x="2190306" y="2770386"/>
                </a:lnTo>
                <a:lnTo>
                  <a:pt x="2173031" y="2793117"/>
                </a:lnTo>
                <a:lnTo>
                  <a:pt x="2155756" y="2814938"/>
                </a:lnTo>
                <a:lnTo>
                  <a:pt x="2136662" y="2835850"/>
                </a:lnTo>
                <a:lnTo>
                  <a:pt x="2117568" y="2854034"/>
                </a:lnTo>
                <a:lnTo>
                  <a:pt x="2095748" y="2869491"/>
                </a:lnTo>
                <a:lnTo>
                  <a:pt x="2073017" y="2881311"/>
                </a:lnTo>
                <a:lnTo>
                  <a:pt x="2045740" y="2889494"/>
                </a:lnTo>
                <a:lnTo>
                  <a:pt x="2017554" y="2893131"/>
                </a:lnTo>
                <a:lnTo>
                  <a:pt x="1988460" y="2894040"/>
                </a:lnTo>
                <a:lnTo>
                  <a:pt x="1957546" y="2891312"/>
                </a:lnTo>
                <a:lnTo>
                  <a:pt x="1926633" y="2887676"/>
                </a:lnTo>
                <a:lnTo>
                  <a:pt x="1895719" y="2883129"/>
                </a:lnTo>
                <a:lnTo>
                  <a:pt x="1864806" y="2879493"/>
                </a:lnTo>
                <a:lnTo>
                  <a:pt x="1833892" y="2877674"/>
                </a:lnTo>
                <a:lnTo>
                  <a:pt x="1803888" y="2877674"/>
                </a:lnTo>
                <a:lnTo>
                  <a:pt x="1775703" y="2881311"/>
                </a:lnTo>
                <a:lnTo>
                  <a:pt x="1746608" y="2888585"/>
                </a:lnTo>
                <a:lnTo>
                  <a:pt x="1720240" y="2899495"/>
                </a:lnTo>
                <a:lnTo>
                  <a:pt x="1692964" y="2914043"/>
                </a:lnTo>
                <a:lnTo>
                  <a:pt x="1665688" y="2928591"/>
                </a:lnTo>
                <a:lnTo>
                  <a:pt x="1638411" y="2944956"/>
                </a:lnTo>
                <a:lnTo>
                  <a:pt x="1612043" y="2960413"/>
                </a:lnTo>
                <a:lnTo>
                  <a:pt x="1583858" y="2974051"/>
                </a:lnTo>
                <a:lnTo>
                  <a:pt x="1556581" y="2984962"/>
                </a:lnTo>
                <a:lnTo>
                  <a:pt x="1528395" y="2992236"/>
                </a:lnTo>
                <a:lnTo>
                  <a:pt x="1499301" y="2994963"/>
                </a:lnTo>
                <a:lnTo>
                  <a:pt x="1470206" y="2992236"/>
                </a:lnTo>
                <a:lnTo>
                  <a:pt x="1442020" y="2984962"/>
                </a:lnTo>
                <a:lnTo>
                  <a:pt x="1414744" y="2974051"/>
                </a:lnTo>
                <a:lnTo>
                  <a:pt x="1386558" y="2960413"/>
                </a:lnTo>
                <a:lnTo>
                  <a:pt x="1360190" y="2944956"/>
                </a:lnTo>
                <a:lnTo>
                  <a:pt x="1332914" y="2928591"/>
                </a:lnTo>
                <a:lnTo>
                  <a:pt x="1305637" y="2914043"/>
                </a:lnTo>
                <a:lnTo>
                  <a:pt x="1278361" y="2899495"/>
                </a:lnTo>
                <a:lnTo>
                  <a:pt x="1251085" y="2888585"/>
                </a:lnTo>
                <a:lnTo>
                  <a:pt x="1222899" y="2881311"/>
                </a:lnTo>
                <a:lnTo>
                  <a:pt x="1194713" y="2877674"/>
                </a:lnTo>
                <a:lnTo>
                  <a:pt x="1164708" y="2877674"/>
                </a:lnTo>
                <a:lnTo>
                  <a:pt x="1133795" y="2879493"/>
                </a:lnTo>
                <a:lnTo>
                  <a:pt x="1102882" y="2883129"/>
                </a:lnTo>
                <a:lnTo>
                  <a:pt x="1071968" y="2887676"/>
                </a:lnTo>
                <a:lnTo>
                  <a:pt x="1041054" y="2891312"/>
                </a:lnTo>
                <a:lnTo>
                  <a:pt x="1010141" y="2894040"/>
                </a:lnTo>
                <a:lnTo>
                  <a:pt x="981047" y="2893131"/>
                </a:lnTo>
                <a:lnTo>
                  <a:pt x="952861" y="2889494"/>
                </a:lnTo>
                <a:lnTo>
                  <a:pt x="925584" y="2881311"/>
                </a:lnTo>
                <a:lnTo>
                  <a:pt x="902854" y="2869491"/>
                </a:lnTo>
                <a:lnTo>
                  <a:pt x="881032" y="2854034"/>
                </a:lnTo>
                <a:lnTo>
                  <a:pt x="861939" y="2835850"/>
                </a:lnTo>
                <a:lnTo>
                  <a:pt x="842845" y="2814938"/>
                </a:lnTo>
                <a:lnTo>
                  <a:pt x="825570" y="2793117"/>
                </a:lnTo>
                <a:lnTo>
                  <a:pt x="808295" y="2770386"/>
                </a:lnTo>
                <a:lnTo>
                  <a:pt x="791020" y="2747656"/>
                </a:lnTo>
                <a:lnTo>
                  <a:pt x="773745" y="2725835"/>
                </a:lnTo>
                <a:lnTo>
                  <a:pt x="755560" y="2704923"/>
                </a:lnTo>
                <a:lnTo>
                  <a:pt x="734648" y="2686738"/>
                </a:lnTo>
                <a:lnTo>
                  <a:pt x="714645" y="2670372"/>
                </a:lnTo>
                <a:lnTo>
                  <a:pt x="691915" y="2657644"/>
                </a:lnTo>
                <a:lnTo>
                  <a:pt x="667366" y="2646733"/>
                </a:lnTo>
                <a:lnTo>
                  <a:pt x="640999" y="2637641"/>
                </a:lnTo>
                <a:lnTo>
                  <a:pt x="613722" y="2629458"/>
                </a:lnTo>
                <a:lnTo>
                  <a:pt x="586446" y="2622184"/>
                </a:lnTo>
                <a:lnTo>
                  <a:pt x="558260" y="2614910"/>
                </a:lnTo>
                <a:lnTo>
                  <a:pt x="531893" y="2606727"/>
                </a:lnTo>
                <a:lnTo>
                  <a:pt x="505525" y="2597635"/>
                </a:lnTo>
                <a:lnTo>
                  <a:pt x="480977" y="2586724"/>
                </a:lnTo>
                <a:lnTo>
                  <a:pt x="459155" y="2573086"/>
                </a:lnTo>
                <a:lnTo>
                  <a:pt x="439152" y="2556720"/>
                </a:lnTo>
                <a:lnTo>
                  <a:pt x="422787" y="2536718"/>
                </a:lnTo>
                <a:lnTo>
                  <a:pt x="409149" y="2514896"/>
                </a:lnTo>
                <a:lnTo>
                  <a:pt x="398238" y="2490347"/>
                </a:lnTo>
                <a:lnTo>
                  <a:pt x="389146" y="2463980"/>
                </a:lnTo>
                <a:lnTo>
                  <a:pt x="380963" y="2437613"/>
                </a:lnTo>
                <a:lnTo>
                  <a:pt x="373689" y="2409427"/>
                </a:lnTo>
                <a:lnTo>
                  <a:pt x="366415" y="2382151"/>
                </a:lnTo>
                <a:lnTo>
                  <a:pt x="358232" y="2354874"/>
                </a:lnTo>
                <a:lnTo>
                  <a:pt x="349140" y="2328506"/>
                </a:lnTo>
                <a:lnTo>
                  <a:pt x="338229" y="2303957"/>
                </a:lnTo>
                <a:lnTo>
                  <a:pt x="325500" y="2281227"/>
                </a:lnTo>
                <a:lnTo>
                  <a:pt x="309135" y="2261224"/>
                </a:lnTo>
                <a:lnTo>
                  <a:pt x="290950" y="2240312"/>
                </a:lnTo>
                <a:lnTo>
                  <a:pt x="270038" y="2222128"/>
                </a:lnTo>
                <a:lnTo>
                  <a:pt x="247307" y="2204853"/>
                </a:lnTo>
                <a:lnTo>
                  <a:pt x="224577" y="2187578"/>
                </a:lnTo>
                <a:lnTo>
                  <a:pt x="201847" y="2170303"/>
                </a:lnTo>
                <a:lnTo>
                  <a:pt x="180025" y="2153027"/>
                </a:lnTo>
                <a:lnTo>
                  <a:pt x="159113" y="2133934"/>
                </a:lnTo>
                <a:lnTo>
                  <a:pt x="140929" y="2114841"/>
                </a:lnTo>
                <a:lnTo>
                  <a:pt x="125473" y="2093019"/>
                </a:lnTo>
                <a:lnTo>
                  <a:pt x="113653" y="2070289"/>
                </a:lnTo>
                <a:lnTo>
                  <a:pt x="105470" y="2043013"/>
                </a:lnTo>
                <a:lnTo>
                  <a:pt x="101833" y="2014827"/>
                </a:lnTo>
                <a:lnTo>
                  <a:pt x="100923" y="1985731"/>
                </a:lnTo>
                <a:lnTo>
                  <a:pt x="103651" y="1954818"/>
                </a:lnTo>
                <a:lnTo>
                  <a:pt x="107288" y="1923905"/>
                </a:lnTo>
                <a:lnTo>
                  <a:pt x="111834" y="1892991"/>
                </a:lnTo>
                <a:lnTo>
                  <a:pt x="115471" y="1862078"/>
                </a:lnTo>
                <a:lnTo>
                  <a:pt x="117290" y="1831165"/>
                </a:lnTo>
                <a:lnTo>
                  <a:pt x="117290" y="1801160"/>
                </a:lnTo>
                <a:lnTo>
                  <a:pt x="113653" y="1772975"/>
                </a:lnTo>
                <a:lnTo>
                  <a:pt x="106379" y="1744789"/>
                </a:lnTo>
                <a:lnTo>
                  <a:pt x="95468" y="1718421"/>
                </a:lnTo>
                <a:lnTo>
                  <a:pt x="81830" y="1691145"/>
                </a:lnTo>
                <a:lnTo>
                  <a:pt x="66373" y="1663869"/>
                </a:lnTo>
                <a:lnTo>
                  <a:pt x="50008" y="1636592"/>
                </a:lnTo>
                <a:lnTo>
                  <a:pt x="34551" y="1610224"/>
                </a:lnTo>
                <a:lnTo>
                  <a:pt x="20912" y="1582039"/>
                </a:lnTo>
                <a:lnTo>
                  <a:pt x="10002" y="1554762"/>
                </a:lnTo>
                <a:lnTo>
                  <a:pt x="2728" y="1526576"/>
                </a:lnTo>
                <a:lnTo>
                  <a:pt x="0" y="1497481"/>
                </a:lnTo>
                <a:lnTo>
                  <a:pt x="2728" y="1468387"/>
                </a:lnTo>
                <a:lnTo>
                  <a:pt x="10002" y="1440201"/>
                </a:lnTo>
                <a:lnTo>
                  <a:pt x="20912" y="1412924"/>
                </a:lnTo>
                <a:lnTo>
                  <a:pt x="34551" y="1384739"/>
                </a:lnTo>
                <a:lnTo>
                  <a:pt x="50008" y="1358371"/>
                </a:lnTo>
                <a:lnTo>
                  <a:pt x="66373" y="1331095"/>
                </a:lnTo>
                <a:lnTo>
                  <a:pt x="81830" y="1303818"/>
                </a:lnTo>
                <a:lnTo>
                  <a:pt x="95468" y="1276542"/>
                </a:lnTo>
                <a:lnTo>
                  <a:pt x="106379" y="1250174"/>
                </a:lnTo>
                <a:lnTo>
                  <a:pt x="113653" y="1221988"/>
                </a:lnTo>
                <a:lnTo>
                  <a:pt x="117290" y="1193803"/>
                </a:lnTo>
                <a:lnTo>
                  <a:pt x="117290" y="1163799"/>
                </a:lnTo>
                <a:lnTo>
                  <a:pt x="115471" y="1132885"/>
                </a:lnTo>
                <a:lnTo>
                  <a:pt x="111834" y="1101972"/>
                </a:lnTo>
                <a:lnTo>
                  <a:pt x="107288" y="1071058"/>
                </a:lnTo>
                <a:lnTo>
                  <a:pt x="103651" y="1040145"/>
                </a:lnTo>
                <a:lnTo>
                  <a:pt x="100923" y="1009232"/>
                </a:lnTo>
                <a:lnTo>
                  <a:pt x="101833" y="980137"/>
                </a:lnTo>
                <a:lnTo>
                  <a:pt x="105470" y="951951"/>
                </a:lnTo>
                <a:lnTo>
                  <a:pt x="113653" y="924674"/>
                </a:lnTo>
                <a:lnTo>
                  <a:pt x="125473" y="901944"/>
                </a:lnTo>
                <a:lnTo>
                  <a:pt x="140929" y="880123"/>
                </a:lnTo>
                <a:lnTo>
                  <a:pt x="159113" y="861029"/>
                </a:lnTo>
                <a:lnTo>
                  <a:pt x="180025" y="841936"/>
                </a:lnTo>
                <a:lnTo>
                  <a:pt x="201847" y="824660"/>
                </a:lnTo>
                <a:lnTo>
                  <a:pt x="224577" y="807385"/>
                </a:lnTo>
                <a:lnTo>
                  <a:pt x="247307" y="790110"/>
                </a:lnTo>
                <a:lnTo>
                  <a:pt x="270038" y="772835"/>
                </a:lnTo>
                <a:lnTo>
                  <a:pt x="290950" y="754651"/>
                </a:lnTo>
                <a:lnTo>
                  <a:pt x="309135" y="733739"/>
                </a:lnTo>
                <a:lnTo>
                  <a:pt x="325500" y="713736"/>
                </a:lnTo>
                <a:lnTo>
                  <a:pt x="338229" y="691006"/>
                </a:lnTo>
                <a:lnTo>
                  <a:pt x="349140" y="666457"/>
                </a:lnTo>
                <a:lnTo>
                  <a:pt x="358232" y="640089"/>
                </a:lnTo>
                <a:lnTo>
                  <a:pt x="366415" y="612812"/>
                </a:lnTo>
                <a:lnTo>
                  <a:pt x="373689" y="585536"/>
                </a:lnTo>
                <a:lnTo>
                  <a:pt x="380963" y="557350"/>
                </a:lnTo>
                <a:lnTo>
                  <a:pt x="389146" y="530983"/>
                </a:lnTo>
                <a:lnTo>
                  <a:pt x="398238" y="504615"/>
                </a:lnTo>
                <a:lnTo>
                  <a:pt x="409149" y="480067"/>
                </a:lnTo>
                <a:lnTo>
                  <a:pt x="422787" y="458246"/>
                </a:lnTo>
                <a:lnTo>
                  <a:pt x="439152" y="438243"/>
                </a:lnTo>
                <a:lnTo>
                  <a:pt x="459155" y="421877"/>
                </a:lnTo>
                <a:lnTo>
                  <a:pt x="480977" y="408239"/>
                </a:lnTo>
                <a:lnTo>
                  <a:pt x="505525" y="397328"/>
                </a:lnTo>
                <a:lnTo>
                  <a:pt x="531893" y="388236"/>
                </a:lnTo>
                <a:lnTo>
                  <a:pt x="558260" y="380053"/>
                </a:lnTo>
                <a:lnTo>
                  <a:pt x="586446" y="372779"/>
                </a:lnTo>
                <a:lnTo>
                  <a:pt x="613722" y="365505"/>
                </a:lnTo>
                <a:lnTo>
                  <a:pt x="640999" y="357322"/>
                </a:lnTo>
                <a:lnTo>
                  <a:pt x="667366" y="348230"/>
                </a:lnTo>
                <a:lnTo>
                  <a:pt x="691915" y="337319"/>
                </a:lnTo>
                <a:lnTo>
                  <a:pt x="714645" y="324591"/>
                </a:lnTo>
                <a:lnTo>
                  <a:pt x="734648" y="308225"/>
                </a:lnTo>
                <a:lnTo>
                  <a:pt x="755560" y="290040"/>
                </a:lnTo>
                <a:lnTo>
                  <a:pt x="773745" y="269128"/>
                </a:lnTo>
                <a:lnTo>
                  <a:pt x="791020" y="247307"/>
                </a:lnTo>
                <a:lnTo>
                  <a:pt x="808295" y="224577"/>
                </a:lnTo>
                <a:lnTo>
                  <a:pt x="825570" y="201846"/>
                </a:lnTo>
                <a:lnTo>
                  <a:pt x="842845" y="180025"/>
                </a:lnTo>
                <a:lnTo>
                  <a:pt x="861939" y="159113"/>
                </a:lnTo>
                <a:lnTo>
                  <a:pt x="881032" y="140929"/>
                </a:lnTo>
                <a:lnTo>
                  <a:pt x="902854" y="125472"/>
                </a:lnTo>
                <a:lnTo>
                  <a:pt x="925584" y="113652"/>
                </a:lnTo>
                <a:lnTo>
                  <a:pt x="952861" y="105469"/>
                </a:lnTo>
                <a:lnTo>
                  <a:pt x="981047" y="101832"/>
                </a:lnTo>
                <a:lnTo>
                  <a:pt x="1010141" y="100923"/>
                </a:lnTo>
                <a:lnTo>
                  <a:pt x="1041054" y="103651"/>
                </a:lnTo>
                <a:lnTo>
                  <a:pt x="1071968" y="107288"/>
                </a:lnTo>
                <a:lnTo>
                  <a:pt x="1102882" y="111834"/>
                </a:lnTo>
                <a:lnTo>
                  <a:pt x="1133795" y="115471"/>
                </a:lnTo>
                <a:lnTo>
                  <a:pt x="1164708" y="117289"/>
                </a:lnTo>
                <a:lnTo>
                  <a:pt x="1194713" y="117289"/>
                </a:lnTo>
                <a:lnTo>
                  <a:pt x="1222899" y="113652"/>
                </a:lnTo>
                <a:lnTo>
                  <a:pt x="1251085" y="106378"/>
                </a:lnTo>
                <a:lnTo>
                  <a:pt x="1278361" y="95468"/>
                </a:lnTo>
                <a:lnTo>
                  <a:pt x="1305637" y="80920"/>
                </a:lnTo>
                <a:lnTo>
                  <a:pt x="1332914" y="66373"/>
                </a:lnTo>
                <a:lnTo>
                  <a:pt x="1360190" y="50007"/>
                </a:lnTo>
                <a:lnTo>
                  <a:pt x="1386558" y="34550"/>
                </a:lnTo>
                <a:lnTo>
                  <a:pt x="1414744" y="20912"/>
                </a:lnTo>
                <a:lnTo>
                  <a:pt x="1442020" y="10001"/>
                </a:lnTo>
                <a:lnTo>
                  <a:pt x="1470206" y="2727"/>
                </a:lnTo>
                <a:close/>
              </a:path>
            </a:pathLst>
          </a:custGeom>
          <a:noFill/>
          <a:ln>
            <a:noFill/>
          </a:ln>
        </p:spPr>
      </p:pic>
      <p:pic>
        <p:nvPicPr>
          <p:cNvPr id="19" name="Picture 18" descr="A picture containing text, traffic light, vector graphics&#10;&#10;Description automatically generated">
            <a:extLst>
              <a:ext uri="{FF2B5EF4-FFF2-40B4-BE49-F238E27FC236}">
                <a16:creationId xmlns:a16="http://schemas.microsoft.com/office/drawing/2014/main" id="{E96C622D-9F49-D5B8-8ABA-B5AC24C670CE}"/>
              </a:ext>
            </a:extLst>
          </p:cNvPr>
          <p:cNvPicPr>
            <a:picLocks noChangeAspect="1"/>
          </p:cNvPicPr>
          <p:nvPr/>
        </p:nvPicPr>
        <p:blipFill rotWithShape="1">
          <a:blip r:embed="rId5">
            <a:extLst>
              <a:ext uri="{28A0092B-C50C-407E-A947-70E740481C1C}">
                <a14:useLocalDpi xmlns:a14="http://schemas.microsoft.com/office/drawing/2010/main" val="0"/>
              </a:ext>
            </a:extLst>
          </a:blip>
          <a:srcRect l="54247" t="462" r="23321" b="56808"/>
          <a:stretch/>
        </p:blipFill>
        <p:spPr>
          <a:xfrm>
            <a:off x="7390737" y="4362292"/>
            <a:ext cx="1859214" cy="1658794"/>
          </a:xfrm>
          <a:prstGeom prst="rect">
            <a:avLst/>
          </a:prstGeom>
        </p:spPr>
      </p:pic>
      <p:pic>
        <p:nvPicPr>
          <p:cNvPr id="20" name="Google Shape;201;p7" descr="A close up of a sign&#10;&#10;Description generated with very high confidence">
            <a:extLst>
              <a:ext uri="{FF2B5EF4-FFF2-40B4-BE49-F238E27FC236}">
                <a16:creationId xmlns:a16="http://schemas.microsoft.com/office/drawing/2014/main" id="{4A4DCCA8-8DC0-DC57-BF4E-9FA7C73C9661}"/>
              </a:ext>
            </a:extLst>
          </p:cNvPr>
          <p:cNvPicPr preferRelativeResize="0"/>
          <p:nvPr/>
        </p:nvPicPr>
        <p:blipFill rotWithShape="1">
          <a:blip r:embed="rId7">
            <a:alphaModFix/>
          </a:blip>
          <a:srcRect r="-1" b="6488"/>
          <a:stretch/>
        </p:blipFill>
        <p:spPr>
          <a:xfrm>
            <a:off x="8812047" y="2783887"/>
            <a:ext cx="2269252" cy="2002005"/>
          </a:xfrm>
          <a:custGeom>
            <a:avLst/>
            <a:gdLst/>
            <a:ahLst/>
            <a:cxnLst/>
            <a:rect l="l" t="t" r="r" b="b"/>
            <a:pathLst>
              <a:path w="3173643" h="2967700" extrusionOk="0">
                <a:moveTo>
                  <a:pt x="1885720" y="0"/>
                </a:moveTo>
                <a:lnTo>
                  <a:pt x="1922313" y="3430"/>
                </a:lnTo>
                <a:lnTo>
                  <a:pt x="1957763" y="12579"/>
                </a:lnTo>
                <a:lnTo>
                  <a:pt x="1992070" y="26302"/>
                </a:lnTo>
                <a:lnTo>
                  <a:pt x="2027519" y="43455"/>
                </a:lnTo>
                <a:lnTo>
                  <a:pt x="2060683" y="62896"/>
                </a:lnTo>
                <a:lnTo>
                  <a:pt x="2094991" y="83480"/>
                </a:lnTo>
                <a:lnTo>
                  <a:pt x="2129297" y="101777"/>
                </a:lnTo>
                <a:lnTo>
                  <a:pt x="2163602" y="120075"/>
                </a:lnTo>
                <a:lnTo>
                  <a:pt x="2196766" y="133797"/>
                </a:lnTo>
                <a:lnTo>
                  <a:pt x="2233360" y="142945"/>
                </a:lnTo>
                <a:lnTo>
                  <a:pt x="2268809" y="147520"/>
                </a:lnTo>
                <a:lnTo>
                  <a:pt x="2306546" y="147520"/>
                </a:lnTo>
                <a:lnTo>
                  <a:pt x="2345428" y="145233"/>
                </a:lnTo>
                <a:lnTo>
                  <a:pt x="2384308" y="140659"/>
                </a:lnTo>
                <a:lnTo>
                  <a:pt x="2423190" y="134941"/>
                </a:lnTo>
                <a:lnTo>
                  <a:pt x="2462070" y="130367"/>
                </a:lnTo>
                <a:lnTo>
                  <a:pt x="2500951" y="126936"/>
                </a:lnTo>
                <a:lnTo>
                  <a:pt x="2537544" y="128079"/>
                </a:lnTo>
                <a:lnTo>
                  <a:pt x="2572995" y="132653"/>
                </a:lnTo>
                <a:lnTo>
                  <a:pt x="2607301" y="142945"/>
                </a:lnTo>
                <a:lnTo>
                  <a:pt x="2635891" y="157812"/>
                </a:lnTo>
                <a:lnTo>
                  <a:pt x="2663335" y="177253"/>
                </a:lnTo>
                <a:lnTo>
                  <a:pt x="2687350" y="200124"/>
                </a:lnTo>
                <a:lnTo>
                  <a:pt x="2711365" y="226426"/>
                </a:lnTo>
                <a:lnTo>
                  <a:pt x="2733093" y="253871"/>
                </a:lnTo>
                <a:lnTo>
                  <a:pt x="2754820" y="282461"/>
                </a:lnTo>
                <a:lnTo>
                  <a:pt x="2776547" y="311049"/>
                </a:lnTo>
                <a:lnTo>
                  <a:pt x="2798275" y="338495"/>
                </a:lnTo>
                <a:lnTo>
                  <a:pt x="2821146" y="364797"/>
                </a:lnTo>
                <a:lnTo>
                  <a:pt x="2847448" y="387669"/>
                </a:lnTo>
                <a:lnTo>
                  <a:pt x="2872607" y="408253"/>
                </a:lnTo>
                <a:lnTo>
                  <a:pt x="2901195" y="424261"/>
                </a:lnTo>
                <a:lnTo>
                  <a:pt x="2932071" y="437985"/>
                </a:lnTo>
                <a:lnTo>
                  <a:pt x="2965233" y="449420"/>
                </a:lnTo>
                <a:lnTo>
                  <a:pt x="2999539" y="459712"/>
                </a:lnTo>
                <a:lnTo>
                  <a:pt x="3033847" y="468861"/>
                </a:lnTo>
                <a:lnTo>
                  <a:pt x="3069297" y="478010"/>
                </a:lnTo>
                <a:lnTo>
                  <a:pt x="3102460" y="488302"/>
                </a:lnTo>
                <a:lnTo>
                  <a:pt x="3135622" y="499737"/>
                </a:lnTo>
                <a:lnTo>
                  <a:pt x="3166499" y="513461"/>
                </a:lnTo>
                <a:lnTo>
                  <a:pt x="3173643" y="517926"/>
                </a:lnTo>
                <a:lnTo>
                  <a:pt x="3173643" y="2967700"/>
                </a:lnTo>
                <a:lnTo>
                  <a:pt x="452321" y="2967700"/>
                </a:lnTo>
                <a:lnTo>
                  <a:pt x="450560" y="2961831"/>
                </a:lnTo>
                <a:lnTo>
                  <a:pt x="439125" y="2928666"/>
                </a:lnTo>
                <a:lnTo>
                  <a:pt x="425402" y="2897790"/>
                </a:lnTo>
                <a:lnTo>
                  <a:pt x="409392" y="2869201"/>
                </a:lnTo>
                <a:lnTo>
                  <a:pt x="388809" y="2844043"/>
                </a:lnTo>
                <a:lnTo>
                  <a:pt x="365937" y="2817741"/>
                </a:lnTo>
                <a:lnTo>
                  <a:pt x="339636" y="2794870"/>
                </a:lnTo>
                <a:lnTo>
                  <a:pt x="311046" y="2773142"/>
                </a:lnTo>
                <a:lnTo>
                  <a:pt x="282458" y="2751415"/>
                </a:lnTo>
                <a:lnTo>
                  <a:pt x="253870" y="2729687"/>
                </a:lnTo>
                <a:lnTo>
                  <a:pt x="226423" y="2707959"/>
                </a:lnTo>
                <a:lnTo>
                  <a:pt x="200122" y="2683944"/>
                </a:lnTo>
                <a:lnTo>
                  <a:pt x="177251" y="2659930"/>
                </a:lnTo>
                <a:lnTo>
                  <a:pt x="157812" y="2632484"/>
                </a:lnTo>
                <a:lnTo>
                  <a:pt x="142945" y="2603895"/>
                </a:lnTo>
                <a:lnTo>
                  <a:pt x="132653" y="2569589"/>
                </a:lnTo>
                <a:lnTo>
                  <a:pt x="128079" y="2534138"/>
                </a:lnTo>
                <a:lnTo>
                  <a:pt x="126934" y="2497543"/>
                </a:lnTo>
                <a:lnTo>
                  <a:pt x="130365" y="2458662"/>
                </a:lnTo>
                <a:lnTo>
                  <a:pt x="134940" y="2419782"/>
                </a:lnTo>
                <a:lnTo>
                  <a:pt x="140657" y="2380900"/>
                </a:lnTo>
                <a:lnTo>
                  <a:pt x="145232" y="2342019"/>
                </a:lnTo>
                <a:lnTo>
                  <a:pt x="147519" y="2303138"/>
                </a:lnTo>
                <a:lnTo>
                  <a:pt x="147519" y="2265400"/>
                </a:lnTo>
                <a:lnTo>
                  <a:pt x="142945" y="2229950"/>
                </a:lnTo>
                <a:lnTo>
                  <a:pt x="133796" y="2194499"/>
                </a:lnTo>
                <a:lnTo>
                  <a:pt x="120073" y="2161335"/>
                </a:lnTo>
                <a:lnTo>
                  <a:pt x="102920" y="2127029"/>
                </a:lnTo>
                <a:lnTo>
                  <a:pt x="83479" y="2092723"/>
                </a:lnTo>
                <a:lnTo>
                  <a:pt x="62897" y="2058415"/>
                </a:lnTo>
                <a:lnTo>
                  <a:pt x="43456" y="2025251"/>
                </a:lnTo>
                <a:lnTo>
                  <a:pt x="26302" y="1989801"/>
                </a:lnTo>
                <a:lnTo>
                  <a:pt x="12580" y="1955494"/>
                </a:lnTo>
                <a:lnTo>
                  <a:pt x="3431" y="1920043"/>
                </a:lnTo>
                <a:lnTo>
                  <a:pt x="0" y="1883449"/>
                </a:lnTo>
                <a:lnTo>
                  <a:pt x="3431" y="1846856"/>
                </a:lnTo>
                <a:lnTo>
                  <a:pt x="12580" y="1811405"/>
                </a:lnTo>
                <a:lnTo>
                  <a:pt x="26302" y="1777098"/>
                </a:lnTo>
                <a:lnTo>
                  <a:pt x="43456" y="1741648"/>
                </a:lnTo>
                <a:lnTo>
                  <a:pt x="62897" y="1708484"/>
                </a:lnTo>
                <a:lnTo>
                  <a:pt x="83479" y="1674178"/>
                </a:lnTo>
                <a:lnTo>
                  <a:pt x="102920" y="1639870"/>
                </a:lnTo>
                <a:lnTo>
                  <a:pt x="120073" y="1605564"/>
                </a:lnTo>
                <a:lnTo>
                  <a:pt x="133796" y="1572400"/>
                </a:lnTo>
                <a:lnTo>
                  <a:pt x="142945" y="1536949"/>
                </a:lnTo>
                <a:lnTo>
                  <a:pt x="147519" y="1501500"/>
                </a:lnTo>
                <a:lnTo>
                  <a:pt x="147519" y="1463762"/>
                </a:lnTo>
                <a:lnTo>
                  <a:pt x="145232" y="1424880"/>
                </a:lnTo>
                <a:lnTo>
                  <a:pt x="140657" y="1386000"/>
                </a:lnTo>
                <a:lnTo>
                  <a:pt x="134940" y="1347118"/>
                </a:lnTo>
                <a:lnTo>
                  <a:pt x="130365" y="1308237"/>
                </a:lnTo>
                <a:lnTo>
                  <a:pt x="126934" y="1269356"/>
                </a:lnTo>
                <a:lnTo>
                  <a:pt x="128079" y="1232762"/>
                </a:lnTo>
                <a:lnTo>
                  <a:pt x="132653" y="1197312"/>
                </a:lnTo>
                <a:lnTo>
                  <a:pt x="142945" y="1163004"/>
                </a:lnTo>
                <a:lnTo>
                  <a:pt x="157812" y="1134416"/>
                </a:lnTo>
                <a:lnTo>
                  <a:pt x="177251" y="1106970"/>
                </a:lnTo>
                <a:lnTo>
                  <a:pt x="200122" y="1082955"/>
                </a:lnTo>
                <a:lnTo>
                  <a:pt x="226423" y="1058941"/>
                </a:lnTo>
                <a:lnTo>
                  <a:pt x="253870" y="1037212"/>
                </a:lnTo>
                <a:lnTo>
                  <a:pt x="282458" y="1015484"/>
                </a:lnTo>
                <a:lnTo>
                  <a:pt x="311046" y="993757"/>
                </a:lnTo>
                <a:lnTo>
                  <a:pt x="339636" y="972029"/>
                </a:lnTo>
                <a:lnTo>
                  <a:pt x="365937" y="949159"/>
                </a:lnTo>
                <a:lnTo>
                  <a:pt x="388809" y="922857"/>
                </a:lnTo>
                <a:lnTo>
                  <a:pt x="409392" y="897698"/>
                </a:lnTo>
                <a:lnTo>
                  <a:pt x="425402" y="869109"/>
                </a:lnTo>
                <a:lnTo>
                  <a:pt x="439125" y="838233"/>
                </a:lnTo>
                <a:lnTo>
                  <a:pt x="450560" y="805069"/>
                </a:lnTo>
                <a:lnTo>
                  <a:pt x="460852" y="770761"/>
                </a:lnTo>
                <a:lnTo>
                  <a:pt x="470001" y="736455"/>
                </a:lnTo>
                <a:lnTo>
                  <a:pt x="479150" y="701004"/>
                </a:lnTo>
                <a:lnTo>
                  <a:pt x="489442" y="667841"/>
                </a:lnTo>
                <a:lnTo>
                  <a:pt x="500877" y="634677"/>
                </a:lnTo>
                <a:lnTo>
                  <a:pt x="514600" y="603802"/>
                </a:lnTo>
                <a:lnTo>
                  <a:pt x="531753" y="576357"/>
                </a:lnTo>
                <a:lnTo>
                  <a:pt x="552336" y="551198"/>
                </a:lnTo>
                <a:lnTo>
                  <a:pt x="577494" y="530614"/>
                </a:lnTo>
                <a:lnTo>
                  <a:pt x="604941" y="513461"/>
                </a:lnTo>
                <a:lnTo>
                  <a:pt x="635815" y="499737"/>
                </a:lnTo>
                <a:lnTo>
                  <a:pt x="668979" y="488302"/>
                </a:lnTo>
                <a:lnTo>
                  <a:pt x="702142" y="478010"/>
                </a:lnTo>
                <a:lnTo>
                  <a:pt x="737592" y="468861"/>
                </a:lnTo>
                <a:lnTo>
                  <a:pt x="771898" y="459712"/>
                </a:lnTo>
                <a:lnTo>
                  <a:pt x="806205" y="449420"/>
                </a:lnTo>
                <a:lnTo>
                  <a:pt x="839368" y="437985"/>
                </a:lnTo>
                <a:lnTo>
                  <a:pt x="870244" y="424261"/>
                </a:lnTo>
                <a:lnTo>
                  <a:pt x="898833" y="408253"/>
                </a:lnTo>
                <a:lnTo>
                  <a:pt x="923991" y="387669"/>
                </a:lnTo>
                <a:lnTo>
                  <a:pt x="950293" y="364797"/>
                </a:lnTo>
                <a:lnTo>
                  <a:pt x="973165" y="338495"/>
                </a:lnTo>
                <a:lnTo>
                  <a:pt x="994892" y="311049"/>
                </a:lnTo>
                <a:lnTo>
                  <a:pt x="1016619" y="282461"/>
                </a:lnTo>
                <a:lnTo>
                  <a:pt x="1038347" y="253871"/>
                </a:lnTo>
                <a:lnTo>
                  <a:pt x="1060074" y="226426"/>
                </a:lnTo>
                <a:lnTo>
                  <a:pt x="1084089" y="200124"/>
                </a:lnTo>
                <a:lnTo>
                  <a:pt x="1108103" y="177253"/>
                </a:lnTo>
                <a:lnTo>
                  <a:pt x="1135549" y="157812"/>
                </a:lnTo>
                <a:lnTo>
                  <a:pt x="1164137" y="142945"/>
                </a:lnTo>
                <a:lnTo>
                  <a:pt x="1198445" y="132653"/>
                </a:lnTo>
                <a:lnTo>
                  <a:pt x="1233895" y="128079"/>
                </a:lnTo>
                <a:lnTo>
                  <a:pt x="1270487" y="126936"/>
                </a:lnTo>
                <a:lnTo>
                  <a:pt x="1309368" y="130367"/>
                </a:lnTo>
                <a:lnTo>
                  <a:pt x="1348249" y="134941"/>
                </a:lnTo>
                <a:lnTo>
                  <a:pt x="1387131" y="140659"/>
                </a:lnTo>
                <a:lnTo>
                  <a:pt x="1426011" y="145233"/>
                </a:lnTo>
                <a:lnTo>
                  <a:pt x="1464891" y="147520"/>
                </a:lnTo>
                <a:lnTo>
                  <a:pt x="1502630" y="147520"/>
                </a:lnTo>
                <a:lnTo>
                  <a:pt x="1538080" y="142945"/>
                </a:lnTo>
                <a:lnTo>
                  <a:pt x="1573531" y="133797"/>
                </a:lnTo>
                <a:lnTo>
                  <a:pt x="1607837" y="120075"/>
                </a:lnTo>
                <a:lnTo>
                  <a:pt x="1642143" y="101777"/>
                </a:lnTo>
                <a:lnTo>
                  <a:pt x="1676450" y="83480"/>
                </a:lnTo>
                <a:lnTo>
                  <a:pt x="1710756" y="62896"/>
                </a:lnTo>
                <a:lnTo>
                  <a:pt x="1743919" y="43455"/>
                </a:lnTo>
                <a:lnTo>
                  <a:pt x="1779370" y="26302"/>
                </a:lnTo>
                <a:lnTo>
                  <a:pt x="1813676" y="12579"/>
                </a:lnTo>
                <a:lnTo>
                  <a:pt x="1849126" y="3430"/>
                </a:lnTo>
                <a:close/>
              </a:path>
            </a:pathLst>
          </a:custGeom>
          <a:noFill/>
          <a:ln>
            <a:noFill/>
          </a:ln>
        </p:spPr>
      </p:pic>
      <p:pic>
        <p:nvPicPr>
          <p:cNvPr id="21" name="Picture 20" descr="A picture containing text, traffic light, vector graphics&#10;&#10;Description automatically generated">
            <a:extLst>
              <a:ext uri="{FF2B5EF4-FFF2-40B4-BE49-F238E27FC236}">
                <a16:creationId xmlns:a16="http://schemas.microsoft.com/office/drawing/2014/main" id="{5A124852-4560-D134-9EE5-84843DB8E095}"/>
              </a:ext>
            </a:extLst>
          </p:cNvPr>
          <p:cNvPicPr>
            <a:picLocks noChangeAspect="1"/>
          </p:cNvPicPr>
          <p:nvPr/>
        </p:nvPicPr>
        <p:blipFill rotWithShape="1">
          <a:blip r:embed="rId5">
            <a:extLst>
              <a:ext uri="{28A0092B-C50C-407E-A947-70E740481C1C}">
                <a14:useLocalDpi xmlns:a14="http://schemas.microsoft.com/office/drawing/2010/main" val="0"/>
              </a:ext>
            </a:extLst>
          </a:blip>
          <a:srcRect l="54247" t="462" r="23321" b="56808"/>
          <a:stretch/>
        </p:blipFill>
        <p:spPr>
          <a:xfrm>
            <a:off x="8719685" y="2565185"/>
            <a:ext cx="2676884" cy="2388321"/>
          </a:xfrm>
          <a:prstGeom prst="rect">
            <a:avLst/>
          </a:prstGeom>
        </p:spPr>
      </p:pic>
      <p:pic>
        <p:nvPicPr>
          <p:cNvPr id="3" name="Picture 2" descr="A picture containing text, traffic light, vector graphics&#10;&#10;Description automatically generated">
            <a:extLst>
              <a:ext uri="{FF2B5EF4-FFF2-40B4-BE49-F238E27FC236}">
                <a16:creationId xmlns:a16="http://schemas.microsoft.com/office/drawing/2014/main" id="{B4296A40-4254-F65A-591E-9B615585CD64}"/>
              </a:ext>
            </a:extLst>
          </p:cNvPr>
          <p:cNvPicPr>
            <a:picLocks noChangeAspect="1"/>
          </p:cNvPicPr>
          <p:nvPr/>
        </p:nvPicPr>
        <p:blipFill rotWithShape="1">
          <a:blip r:embed="rId3">
            <a:extLst>
              <a:ext uri="{28A0092B-C50C-407E-A947-70E740481C1C}">
                <a14:useLocalDpi xmlns:a14="http://schemas.microsoft.com/office/drawing/2010/main" val="0"/>
              </a:ext>
            </a:extLst>
          </a:blip>
          <a:srcRect l="34934" t="22667" r="51985" b="62682"/>
          <a:stretch/>
        </p:blipFill>
        <p:spPr>
          <a:xfrm rot="8348884">
            <a:off x="10168766" y="5601626"/>
            <a:ext cx="1594941" cy="836646"/>
          </a:xfrm>
          <a:prstGeom prst="rect">
            <a:avLst/>
          </a:prstGeom>
        </p:spPr>
      </p:pic>
      <p:pic>
        <p:nvPicPr>
          <p:cNvPr id="4" name="Picture 3" descr="A picture containing text, traffic light, vector graphics&#10;&#10;Description automatically generated">
            <a:extLst>
              <a:ext uri="{FF2B5EF4-FFF2-40B4-BE49-F238E27FC236}">
                <a16:creationId xmlns:a16="http://schemas.microsoft.com/office/drawing/2014/main" id="{71ADC0BE-03BE-87E1-38B2-07580C818365}"/>
              </a:ext>
            </a:extLst>
          </p:cNvPr>
          <p:cNvPicPr>
            <a:picLocks noChangeAspect="1"/>
          </p:cNvPicPr>
          <p:nvPr/>
        </p:nvPicPr>
        <p:blipFill rotWithShape="1">
          <a:blip r:embed="rId3">
            <a:extLst>
              <a:ext uri="{28A0092B-C50C-407E-A947-70E740481C1C}">
                <a14:useLocalDpi xmlns:a14="http://schemas.microsoft.com/office/drawing/2010/main" val="0"/>
              </a:ext>
            </a:extLst>
          </a:blip>
          <a:srcRect l="34934" t="22667" r="51985" b="62682"/>
          <a:stretch/>
        </p:blipFill>
        <p:spPr>
          <a:xfrm rot="19462441">
            <a:off x="112515" y="155812"/>
            <a:ext cx="1594941" cy="836646"/>
          </a:xfrm>
          <a:prstGeom prst="rect">
            <a:avLst/>
          </a:prstGeom>
        </p:spPr>
      </p:pic>
    </p:spTree>
    <p:extLst>
      <p:ext uri="{BB962C8B-B14F-4D97-AF65-F5344CB8AC3E}">
        <p14:creationId xmlns:p14="http://schemas.microsoft.com/office/powerpoint/2010/main" val="3542841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87C19-39BD-9AFB-6449-391C80EBEC9A}"/>
              </a:ext>
            </a:extLst>
          </p:cNvPr>
          <p:cNvSpPr>
            <a:spLocks noGrp="1"/>
          </p:cNvSpPr>
          <p:nvPr>
            <p:ph type="ctrTitle"/>
          </p:nvPr>
        </p:nvSpPr>
        <p:spPr>
          <a:xfrm>
            <a:off x="816877" y="523194"/>
            <a:ext cx="8272575" cy="1039314"/>
          </a:xfrm>
        </p:spPr>
        <p:txBody>
          <a:bodyPr>
            <a:normAutofit fontScale="90000"/>
          </a:bodyPr>
          <a:lstStyle/>
          <a:p>
            <a:pPr algn="l"/>
            <a:r>
              <a:rPr lang="en-GB" dirty="0">
                <a:solidFill>
                  <a:schemeClr val="tx2"/>
                </a:solidFill>
                <a:latin typeface="Geomanist" panose="02000503000000020004" pitchFamily="50" charset="0"/>
              </a:rPr>
              <a:t>What you can do to help</a:t>
            </a:r>
          </a:p>
        </p:txBody>
      </p:sp>
      <p:pic>
        <p:nvPicPr>
          <p:cNvPr id="17" name="Picture 16" descr="A picture containing text, traffic light, vector graphics&#10;&#10;Description automatically generated">
            <a:extLst>
              <a:ext uri="{FF2B5EF4-FFF2-40B4-BE49-F238E27FC236}">
                <a16:creationId xmlns:a16="http://schemas.microsoft.com/office/drawing/2014/main" id="{69C18E86-179B-10BC-1171-5F8E73205D54}"/>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rot="16200000">
            <a:off x="-1064626" y="2595155"/>
            <a:ext cx="3348318" cy="744076"/>
          </a:xfrm>
          <a:prstGeom prst="rect">
            <a:avLst/>
          </a:prstGeom>
        </p:spPr>
      </p:pic>
      <p:pic>
        <p:nvPicPr>
          <p:cNvPr id="11" name="Picture 10" descr="A picture containing text, traffic light, vector graphics&#10;&#10;Description automatically generated">
            <a:extLst>
              <a:ext uri="{FF2B5EF4-FFF2-40B4-BE49-F238E27FC236}">
                <a16:creationId xmlns:a16="http://schemas.microsoft.com/office/drawing/2014/main" id="{A7875337-7D3B-903B-E18E-4E0AF1F0A827}"/>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a:off x="1959635" y="95166"/>
            <a:ext cx="3348318" cy="744076"/>
          </a:xfrm>
          <a:prstGeom prst="rect">
            <a:avLst/>
          </a:prstGeom>
        </p:spPr>
      </p:pic>
      <p:pic>
        <p:nvPicPr>
          <p:cNvPr id="8" name="Picture 7" descr="A picture containing text, traffic light, vector graphics&#10;&#10;Description automatically generated">
            <a:extLst>
              <a:ext uri="{FF2B5EF4-FFF2-40B4-BE49-F238E27FC236}">
                <a16:creationId xmlns:a16="http://schemas.microsoft.com/office/drawing/2014/main" id="{CECD0154-8138-5704-D522-2D9D3637C114}"/>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rot="5400000">
            <a:off x="9382163" y="3090115"/>
            <a:ext cx="3730406" cy="828985"/>
          </a:xfrm>
          <a:prstGeom prst="rect">
            <a:avLst/>
          </a:prstGeom>
        </p:spPr>
      </p:pic>
      <p:pic>
        <p:nvPicPr>
          <p:cNvPr id="5" name="Picture 4" descr="A picture containing text, traffic light, vector graphics&#10;&#10;Description automatically generated">
            <a:extLst>
              <a:ext uri="{FF2B5EF4-FFF2-40B4-BE49-F238E27FC236}">
                <a16:creationId xmlns:a16="http://schemas.microsoft.com/office/drawing/2014/main" id="{1E022A77-ED45-AD4A-869F-C24F653E0BE4}"/>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a:off x="7009098" y="5913309"/>
            <a:ext cx="3348318" cy="744076"/>
          </a:xfrm>
          <a:prstGeom prst="rect">
            <a:avLst/>
          </a:prstGeom>
        </p:spPr>
      </p:pic>
      <p:sp>
        <p:nvSpPr>
          <p:cNvPr id="22" name="Google Shape;208;p8">
            <a:extLst>
              <a:ext uri="{FF2B5EF4-FFF2-40B4-BE49-F238E27FC236}">
                <a16:creationId xmlns:a16="http://schemas.microsoft.com/office/drawing/2014/main" id="{CDA4CC40-61DA-B088-EAE9-62FB6A56151E}"/>
              </a:ext>
            </a:extLst>
          </p:cNvPr>
          <p:cNvSpPr txBox="1"/>
          <p:nvPr/>
        </p:nvSpPr>
        <p:spPr>
          <a:xfrm>
            <a:off x="900705" y="1572686"/>
            <a:ext cx="10156316" cy="4880839"/>
          </a:xfrm>
          <a:prstGeom prst="rect">
            <a:avLst/>
          </a:prstGeom>
          <a:noFill/>
          <a:ln>
            <a:noFill/>
          </a:ln>
        </p:spPr>
        <p:txBody>
          <a:bodyPr spcFirstLastPara="1" wrap="square" lIns="91425" tIns="45700" rIns="91425" bIns="45700" anchor="t" anchorCtr="0">
            <a:noAutofit/>
          </a:bodyPr>
          <a:lstStyle/>
          <a:p>
            <a:pPr marL="0" marR="0" lvl="0" indent="0" algn="l" rtl="0">
              <a:lnSpc>
                <a:spcPct val="110000"/>
              </a:lnSpc>
              <a:spcBef>
                <a:spcPts val="700"/>
              </a:spcBef>
              <a:spcAft>
                <a:spcPts val="0"/>
              </a:spcAft>
              <a:buClr>
                <a:schemeClr val="dk2"/>
              </a:buClr>
              <a:buSzPts val="2400"/>
              <a:buFont typeface="Arial"/>
              <a:buNone/>
            </a:pPr>
            <a:r>
              <a:rPr lang="en-GB" sz="2600" b="1" i="0" u="none" strike="noStrike" cap="none" dirty="0">
                <a:solidFill>
                  <a:schemeClr val="dk1"/>
                </a:solidFill>
                <a:ea typeface="Open Sans" pitchFamily="2" charset="0"/>
                <a:cs typeface="Open Sans" pitchFamily="2" charset="0"/>
                <a:sym typeface="Corbel"/>
              </a:rPr>
              <a:t>If your friend has an allergy, you can:</a:t>
            </a:r>
            <a:endParaRPr sz="2600" b="1" i="0" u="none" strike="noStrike" cap="none" dirty="0">
              <a:solidFill>
                <a:schemeClr val="dk1"/>
              </a:solidFill>
              <a:ea typeface="Open Sans" pitchFamily="2" charset="0"/>
              <a:cs typeface="Open Sans" pitchFamily="2" charset="0"/>
              <a:sym typeface="Corbel"/>
            </a:endParaRPr>
          </a:p>
          <a:p>
            <a:pPr marL="228600" marR="0" lvl="0" indent="-228600" algn="l" rtl="0">
              <a:lnSpc>
                <a:spcPct val="110000"/>
              </a:lnSpc>
              <a:spcBef>
                <a:spcPts val="700"/>
              </a:spcBef>
              <a:spcAft>
                <a:spcPts val="0"/>
              </a:spcAft>
              <a:buClr>
                <a:schemeClr val="dk2"/>
              </a:buClr>
              <a:buSzPts val="2400"/>
              <a:buFont typeface="Arial"/>
              <a:buChar char="•"/>
            </a:pPr>
            <a:r>
              <a:rPr lang="en-GB" sz="2600" b="0" i="0" u="none" strike="noStrike" cap="none" dirty="0">
                <a:solidFill>
                  <a:schemeClr val="dk1"/>
                </a:solidFill>
                <a:ea typeface="Open Sans" pitchFamily="2" charset="0"/>
                <a:cs typeface="Open Sans" pitchFamily="2" charset="0"/>
                <a:sym typeface="Corbel"/>
              </a:rPr>
              <a:t>Wash your hands to keep them clean when with your friend.</a:t>
            </a:r>
            <a:endParaRPr sz="2600" dirty="0">
              <a:ea typeface="Open Sans" pitchFamily="2" charset="0"/>
              <a:cs typeface="Open Sans" pitchFamily="2" charset="0"/>
            </a:endParaRPr>
          </a:p>
          <a:p>
            <a:pPr marL="228600" marR="0" lvl="0" indent="-228600" algn="l" rtl="0">
              <a:lnSpc>
                <a:spcPct val="110000"/>
              </a:lnSpc>
              <a:spcBef>
                <a:spcPts val="700"/>
              </a:spcBef>
              <a:spcAft>
                <a:spcPts val="0"/>
              </a:spcAft>
              <a:buClr>
                <a:schemeClr val="dk2"/>
              </a:buClr>
              <a:buSzPts val="2400"/>
              <a:buFont typeface="Arial"/>
              <a:buChar char="•"/>
            </a:pPr>
            <a:r>
              <a:rPr lang="en-GB" sz="2600" b="0" i="0" u="none" strike="noStrike" cap="none" dirty="0">
                <a:solidFill>
                  <a:schemeClr val="dk1"/>
                </a:solidFill>
                <a:ea typeface="Open Sans" pitchFamily="2" charset="0"/>
                <a:cs typeface="Open Sans" pitchFamily="2" charset="0"/>
                <a:sym typeface="Corbel"/>
              </a:rPr>
              <a:t>Help your friend to stay away from the things which make them ill.</a:t>
            </a:r>
            <a:endParaRPr sz="2600" dirty="0">
              <a:ea typeface="Open Sans" pitchFamily="2" charset="0"/>
              <a:cs typeface="Open Sans" pitchFamily="2" charset="0"/>
            </a:endParaRPr>
          </a:p>
          <a:p>
            <a:pPr marL="228600" marR="0" lvl="0" indent="-228600" algn="l" rtl="0">
              <a:lnSpc>
                <a:spcPct val="110000"/>
              </a:lnSpc>
              <a:spcBef>
                <a:spcPts val="700"/>
              </a:spcBef>
              <a:spcAft>
                <a:spcPts val="0"/>
              </a:spcAft>
              <a:buClr>
                <a:schemeClr val="dk2"/>
              </a:buClr>
              <a:buSzPts val="2400"/>
              <a:buFont typeface="Arial"/>
              <a:buChar char="•"/>
            </a:pPr>
            <a:r>
              <a:rPr lang="en-GB" sz="2600" b="0" i="0" u="none" strike="noStrike" cap="none" dirty="0">
                <a:solidFill>
                  <a:schemeClr val="dk1"/>
                </a:solidFill>
                <a:ea typeface="Open Sans" pitchFamily="2" charset="0"/>
                <a:cs typeface="Open Sans" pitchFamily="2" charset="0"/>
                <a:sym typeface="Corbel"/>
              </a:rPr>
              <a:t>Ask your friend about their allergy and how it makes them feel.</a:t>
            </a:r>
            <a:endParaRPr sz="2600" dirty="0">
              <a:ea typeface="Open Sans" pitchFamily="2" charset="0"/>
              <a:cs typeface="Open Sans" pitchFamily="2" charset="0"/>
            </a:endParaRPr>
          </a:p>
          <a:p>
            <a:pPr marL="228600" marR="0" lvl="0" indent="-228600" algn="l" rtl="0">
              <a:lnSpc>
                <a:spcPct val="110000"/>
              </a:lnSpc>
              <a:spcBef>
                <a:spcPts val="700"/>
              </a:spcBef>
              <a:spcAft>
                <a:spcPts val="0"/>
              </a:spcAft>
              <a:buClr>
                <a:schemeClr val="dk2"/>
              </a:buClr>
              <a:buSzPts val="2400"/>
              <a:buFont typeface="Arial"/>
              <a:buChar char="•"/>
            </a:pPr>
            <a:r>
              <a:rPr lang="en-GB" sz="2600" b="0" i="0" u="none" strike="noStrike" cap="none" dirty="0">
                <a:solidFill>
                  <a:schemeClr val="dk1"/>
                </a:solidFill>
                <a:ea typeface="Open Sans" pitchFamily="2" charset="0"/>
                <a:cs typeface="Open Sans" pitchFamily="2" charset="0"/>
                <a:sym typeface="Corbel"/>
              </a:rPr>
              <a:t>Don’t share your lunch or snacks.</a:t>
            </a:r>
            <a:endParaRPr sz="2600" dirty="0">
              <a:ea typeface="Open Sans" pitchFamily="2" charset="0"/>
              <a:cs typeface="Open Sans" pitchFamily="2" charset="0"/>
            </a:endParaRPr>
          </a:p>
          <a:p>
            <a:pPr marL="228600" marR="0" lvl="0" indent="-228600" algn="l" rtl="0">
              <a:lnSpc>
                <a:spcPct val="110000"/>
              </a:lnSpc>
              <a:spcBef>
                <a:spcPts val="700"/>
              </a:spcBef>
              <a:spcAft>
                <a:spcPts val="0"/>
              </a:spcAft>
              <a:buClr>
                <a:schemeClr val="dk2"/>
              </a:buClr>
              <a:buSzPts val="2400"/>
              <a:buFont typeface="Arial"/>
              <a:buChar char="•"/>
            </a:pPr>
            <a:r>
              <a:rPr lang="en-GB" sz="2600" b="0" i="0" u="none" strike="noStrike" cap="none" dirty="0">
                <a:solidFill>
                  <a:schemeClr val="dk1"/>
                </a:solidFill>
                <a:ea typeface="Open Sans" pitchFamily="2" charset="0"/>
                <a:cs typeface="Open Sans" pitchFamily="2" charset="0"/>
                <a:sym typeface="Corbel"/>
              </a:rPr>
              <a:t>Know what happens to someone when they have an allergic reaction and get help quickly if you see one happening.</a:t>
            </a:r>
            <a:endParaRPr sz="2600" dirty="0">
              <a:ea typeface="Open Sans" pitchFamily="2" charset="0"/>
              <a:cs typeface="Open Sans" pitchFamily="2" charset="0"/>
            </a:endParaRPr>
          </a:p>
          <a:p>
            <a:pPr marL="228600" marR="0" lvl="0" indent="-76200" algn="l" rtl="0">
              <a:lnSpc>
                <a:spcPct val="110000"/>
              </a:lnSpc>
              <a:spcBef>
                <a:spcPts val="700"/>
              </a:spcBef>
              <a:spcAft>
                <a:spcPts val="0"/>
              </a:spcAft>
              <a:buClr>
                <a:schemeClr val="dk2"/>
              </a:buClr>
              <a:buSzPts val="2400"/>
              <a:buFont typeface="Arial"/>
              <a:buNone/>
            </a:pPr>
            <a:endParaRPr sz="2600" b="0" i="0" u="none" strike="noStrike" cap="none" dirty="0">
              <a:solidFill>
                <a:schemeClr val="dk1"/>
              </a:solidFill>
              <a:ea typeface="Corbel"/>
              <a:cs typeface="Corbel"/>
              <a:sym typeface="Corbel"/>
            </a:endParaRPr>
          </a:p>
        </p:txBody>
      </p:sp>
      <p:pic>
        <p:nvPicPr>
          <p:cNvPr id="3" name="Picture 2" descr="A picture containing text, traffic light, vector graphics&#10;&#10;Description automatically generated">
            <a:extLst>
              <a:ext uri="{FF2B5EF4-FFF2-40B4-BE49-F238E27FC236}">
                <a16:creationId xmlns:a16="http://schemas.microsoft.com/office/drawing/2014/main" id="{88C5BCDA-CFCA-BF16-8653-339FC09C8F58}"/>
              </a:ext>
            </a:extLst>
          </p:cNvPr>
          <p:cNvPicPr>
            <a:picLocks noChangeAspect="1"/>
          </p:cNvPicPr>
          <p:nvPr/>
        </p:nvPicPr>
        <p:blipFill rotWithShape="1">
          <a:blip r:embed="rId3">
            <a:extLst>
              <a:ext uri="{28A0092B-C50C-407E-A947-70E740481C1C}">
                <a14:useLocalDpi xmlns:a14="http://schemas.microsoft.com/office/drawing/2010/main" val="0"/>
              </a:ext>
            </a:extLst>
          </a:blip>
          <a:srcRect l="34934" t="22667" r="51985" b="62682"/>
          <a:stretch/>
        </p:blipFill>
        <p:spPr>
          <a:xfrm rot="8348884">
            <a:off x="10168766" y="5601626"/>
            <a:ext cx="1594941" cy="836646"/>
          </a:xfrm>
          <a:prstGeom prst="rect">
            <a:avLst/>
          </a:prstGeom>
        </p:spPr>
      </p:pic>
      <p:pic>
        <p:nvPicPr>
          <p:cNvPr id="4" name="Picture 3" descr="A picture containing text, traffic light, vector graphics&#10;&#10;Description automatically generated">
            <a:extLst>
              <a:ext uri="{FF2B5EF4-FFF2-40B4-BE49-F238E27FC236}">
                <a16:creationId xmlns:a16="http://schemas.microsoft.com/office/drawing/2014/main" id="{9701C82B-B09E-CCC9-5AB2-E27DD090B789}"/>
              </a:ext>
            </a:extLst>
          </p:cNvPr>
          <p:cNvPicPr>
            <a:picLocks noChangeAspect="1"/>
          </p:cNvPicPr>
          <p:nvPr/>
        </p:nvPicPr>
        <p:blipFill rotWithShape="1">
          <a:blip r:embed="rId3">
            <a:extLst>
              <a:ext uri="{28A0092B-C50C-407E-A947-70E740481C1C}">
                <a14:useLocalDpi xmlns:a14="http://schemas.microsoft.com/office/drawing/2010/main" val="0"/>
              </a:ext>
            </a:extLst>
          </a:blip>
          <a:srcRect l="34934" t="22667" r="51985" b="62682"/>
          <a:stretch/>
        </p:blipFill>
        <p:spPr>
          <a:xfrm rot="19462441">
            <a:off x="19406" y="148189"/>
            <a:ext cx="1594941" cy="836646"/>
          </a:xfrm>
          <a:prstGeom prst="rect">
            <a:avLst/>
          </a:prstGeom>
        </p:spPr>
      </p:pic>
    </p:spTree>
    <p:extLst>
      <p:ext uri="{BB962C8B-B14F-4D97-AF65-F5344CB8AC3E}">
        <p14:creationId xmlns:p14="http://schemas.microsoft.com/office/powerpoint/2010/main" val="35064377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87C19-39BD-9AFB-6449-391C80EBEC9A}"/>
              </a:ext>
            </a:extLst>
          </p:cNvPr>
          <p:cNvSpPr>
            <a:spLocks noGrp="1"/>
          </p:cNvSpPr>
          <p:nvPr>
            <p:ph type="ctrTitle"/>
          </p:nvPr>
        </p:nvSpPr>
        <p:spPr>
          <a:xfrm>
            <a:off x="816876" y="606640"/>
            <a:ext cx="8272575" cy="1039314"/>
          </a:xfrm>
        </p:spPr>
        <p:txBody>
          <a:bodyPr>
            <a:normAutofit/>
          </a:bodyPr>
          <a:lstStyle/>
          <a:p>
            <a:pPr algn="l"/>
            <a:r>
              <a:rPr lang="en-GB" dirty="0">
                <a:solidFill>
                  <a:schemeClr val="tx2"/>
                </a:solidFill>
                <a:latin typeface="Geomanist" panose="02000503000000020004" pitchFamily="50" charset="0"/>
              </a:rPr>
              <a:t>Bullying is never ok</a:t>
            </a:r>
          </a:p>
        </p:txBody>
      </p:sp>
      <p:pic>
        <p:nvPicPr>
          <p:cNvPr id="17" name="Picture 16" descr="A picture containing text, traffic light, vector graphics&#10;&#10;Description automatically generated">
            <a:extLst>
              <a:ext uri="{FF2B5EF4-FFF2-40B4-BE49-F238E27FC236}">
                <a16:creationId xmlns:a16="http://schemas.microsoft.com/office/drawing/2014/main" id="{69C18E86-179B-10BC-1171-5F8E73205D54}"/>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rot="16200000">
            <a:off x="-1064626" y="2595155"/>
            <a:ext cx="3348318" cy="744076"/>
          </a:xfrm>
          <a:prstGeom prst="rect">
            <a:avLst/>
          </a:prstGeom>
        </p:spPr>
      </p:pic>
      <p:pic>
        <p:nvPicPr>
          <p:cNvPr id="11" name="Picture 10" descr="A picture containing text, traffic light, vector graphics&#10;&#10;Description automatically generated">
            <a:extLst>
              <a:ext uri="{FF2B5EF4-FFF2-40B4-BE49-F238E27FC236}">
                <a16:creationId xmlns:a16="http://schemas.microsoft.com/office/drawing/2014/main" id="{A7875337-7D3B-903B-E18E-4E0AF1F0A827}"/>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a:off x="1959635" y="95166"/>
            <a:ext cx="3348318" cy="744076"/>
          </a:xfrm>
          <a:prstGeom prst="rect">
            <a:avLst/>
          </a:prstGeom>
        </p:spPr>
      </p:pic>
      <p:pic>
        <p:nvPicPr>
          <p:cNvPr id="8" name="Picture 7" descr="A picture containing text, traffic light, vector graphics&#10;&#10;Description automatically generated">
            <a:extLst>
              <a:ext uri="{FF2B5EF4-FFF2-40B4-BE49-F238E27FC236}">
                <a16:creationId xmlns:a16="http://schemas.microsoft.com/office/drawing/2014/main" id="{CECD0154-8138-5704-D522-2D9D3637C114}"/>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rot="5400000">
            <a:off x="9382163" y="3090115"/>
            <a:ext cx="3730406" cy="828985"/>
          </a:xfrm>
          <a:prstGeom prst="rect">
            <a:avLst/>
          </a:prstGeom>
        </p:spPr>
      </p:pic>
      <p:pic>
        <p:nvPicPr>
          <p:cNvPr id="5" name="Picture 4" descr="A picture containing text, traffic light, vector graphics&#10;&#10;Description automatically generated">
            <a:extLst>
              <a:ext uri="{FF2B5EF4-FFF2-40B4-BE49-F238E27FC236}">
                <a16:creationId xmlns:a16="http://schemas.microsoft.com/office/drawing/2014/main" id="{1E022A77-ED45-AD4A-869F-C24F653E0BE4}"/>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a:off x="7009098" y="5937373"/>
            <a:ext cx="3348318" cy="744076"/>
          </a:xfrm>
          <a:prstGeom prst="rect">
            <a:avLst/>
          </a:prstGeom>
        </p:spPr>
      </p:pic>
      <p:sp>
        <p:nvSpPr>
          <p:cNvPr id="22" name="Google Shape;208;p8">
            <a:extLst>
              <a:ext uri="{FF2B5EF4-FFF2-40B4-BE49-F238E27FC236}">
                <a16:creationId xmlns:a16="http://schemas.microsoft.com/office/drawing/2014/main" id="{CDA4CC40-61DA-B088-EAE9-62FB6A56151E}"/>
              </a:ext>
            </a:extLst>
          </p:cNvPr>
          <p:cNvSpPr txBox="1"/>
          <p:nvPr/>
        </p:nvSpPr>
        <p:spPr>
          <a:xfrm>
            <a:off x="900705" y="1735863"/>
            <a:ext cx="7148420" cy="4103611"/>
          </a:xfrm>
          <a:prstGeom prst="rect">
            <a:avLst/>
          </a:prstGeom>
          <a:noFill/>
          <a:ln>
            <a:noFill/>
          </a:ln>
        </p:spPr>
        <p:txBody>
          <a:bodyPr spcFirstLastPara="1" wrap="square" lIns="91425" tIns="45700" rIns="91425" bIns="45700" anchor="t" anchorCtr="0">
            <a:noAutofit/>
          </a:bodyPr>
          <a:lstStyle/>
          <a:p>
            <a:pPr marL="342900" marR="0" lvl="0" indent="-342900" algn="l" rtl="0">
              <a:lnSpc>
                <a:spcPct val="110000"/>
              </a:lnSpc>
              <a:spcBef>
                <a:spcPts val="0"/>
              </a:spcBef>
              <a:spcAft>
                <a:spcPts val="0"/>
              </a:spcAft>
              <a:buClr>
                <a:schemeClr val="dk2"/>
              </a:buClr>
              <a:buSzPts val="2400"/>
              <a:buFont typeface="Arial" panose="020B0604020202020204" pitchFamily="34" charset="0"/>
              <a:buChar char="•"/>
            </a:pPr>
            <a:r>
              <a:rPr lang="en-GB" sz="2600" b="0" i="0" u="none" strike="noStrike" cap="none" dirty="0">
                <a:solidFill>
                  <a:schemeClr val="dk1"/>
                </a:solidFill>
                <a:ea typeface="Corbel"/>
                <a:cs typeface="Corbel"/>
                <a:sym typeface="Corbel"/>
              </a:rPr>
              <a:t>Food allergy bullyin</a:t>
            </a:r>
            <a:r>
              <a:rPr lang="en-GB" sz="2600" dirty="0">
                <a:solidFill>
                  <a:schemeClr val="dk1"/>
                </a:solidFill>
                <a:ea typeface="Corbel"/>
                <a:cs typeface="Corbel"/>
                <a:sym typeface="Corbel"/>
              </a:rPr>
              <a:t>g is when someone with allergies is teased or even threatened with the foods they are allergic to</a:t>
            </a:r>
          </a:p>
          <a:p>
            <a:pPr marR="0" lvl="0" algn="l" rtl="0">
              <a:lnSpc>
                <a:spcPct val="110000"/>
              </a:lnSpc>
              <a:spcBef>
                <a:spcPts val="0"/>
              </a:spcBef>
              <a:spcAft>
                <a:spcPts val="0"/>
              </a:spcAft>
              <a:buClr>
                <a:schemeClr val="dk2"/>
              </a:buClr>
              <a:buSzPts val="2400"/>
            </a:pPr>
            <a:endParaRPr lang="en-GB" sz="2600" dirty="0">
              <a:solidFill>
                <a:schemeClr val="dk1"/>
              </a:solidFill>
              <a:ea typeface="Corbel"/>
              <a:cs typeface="Corbel"/>
              <a:sym typeface="Corbel"/>
            </a:endParaRPr>
          </a:p>
          <a:p>
            <a:pPr marL="342900" marR="0" lvl="0" indent="-342900" algn="l" rtl="0">
              <a:lnSpc>
                <a:spcPct val="110000"/>
              </a:lnSpc>
              <a:spcBef>
                <a:spcPts val="0"/>
              </a:spcBef>
              <a:spcAft>
                <a:spcPts val="0"/>
              </a:spcAft>
              <a:buClr>
                <a:schemeClr val="dk2"/>
              </a:buClr>
              <a:buSzPts val="2400"/>
              <a:buFont typeface="Arial" panose="020B0604020202020204" pitchFamily="34" charset="0"/>
              <a:buChar char="•"/>
            </a:pPr>
            <a:r>
              <a:rPr lang="en-GB" sz="2600" dirty="0">
                <a:solidFill>
                  <a:schemeClr val="dk1"/>
                </a:solidFill>
                <a:ea typeface="Corbel"/>
                <a:cs typeface="Corbel"/>
                <a:sym typeface="Corbel"/>
              </a:rPr>
              <a:t>This is extremely dangerous and unsafe for the allergic person, and can even be life-threatening</a:t>
            </a:r>
          </a:p>
          <a:p>
            <a:pPr marR="0" lvl="0" algn="l" rtl="0">
              <a:lnSpc>
                <a:spcPct val="110000"/>
              </a:lnSpc>
              <a:spcBef>
                <a:spcPts val="0"/>
              </a:spcBef>
              <a:spcAft>
                <a:spcPts val="0"/>
              </a:spcAft>
              <a:buClr>
                <a:schemeClr val="dk2"/>
              </a:buClr>
              <a:buSzPts val="2400"/>
            </a:pPr>
            <a:endParaRPr lang="en-GB" sz="2600" dirty="0">
              <a:solidFill>
                <a:schemeClr val="dk1"/>
              </a:solidFill>
              <a:ea typeface="Corbel"/>
              <a:cs typeface="Corbel"/>
              <a:sym typeface="Corbel"/>
            </a:endParaRPr>
          </a:p>
        </p:txBody>
      </p:sp>
      <p:pic>
        <p:nvPicPr>
          <p:cNvPr id="3" name="Picture 2" descr="A picture containing text, traffic light, vector graphics&#10;&#10;Description automatically generated">
            <a:extLst>
              <a:ext uri="{FF2B5EF4-FFF2-40B4-BE49-F238E27FC236}">
                <a16:creationId xmlns:a16="http://schemas.microsoft.com/office/drawing/2014/main" id="{88C5BCDA-CFCA-BF16-8653-339FC09C8F58}"/>
              </a:ext>
            </a:extLst>
          </p:cNvPr>
          <p:cNvPicPr>
            <a:picLocks noChangeAspect="1"/>
          </p:cNvPicPr>
          <p:nvPr/>
        </p:nvPicPr>
        <p:blipFill rotWithShape="1">
          <a:blip r:embed="rId3">
            <a:extLst>
              <a:ext uri="{28A0092B-C50C-407E-A947-70E740481C1C}">
                <a14:useLocalDpi xmlns:a14="http://schemas.microsoft.com/office/drawing/2010/main" val="0"/>
              </a:ext>
            </a:extLst>
          </a:blip>
          <a:srcRect l="34934" t="22667" r="51985" b="62682"/>
          <a:stretch/>
        </p:blipFill>
        <p:spPr>
          <a:xfrm rot="8348884">
            <a:off x="10168766" y="5601626"/>
            <a:ext cx="1594941" cy="836646"/>
          </a:xfrm>
          <a:prstGeom prst="rect">
            <a:avLst/>
          </a:prstGeom>
        </p:spPr>
      </p:pic>
      <p:pic>
        <p:nvPicPr>
          <p:cNvPr id="4" name="Picture 3" descr="A picture containing text, traffic light, vector graphics&#10;&#10;Description automatically generated">
            <a:extLst>
              <a:ext uri="{FF2B5EF4-FFF2-40B4-BE49-F238E27FC236}">
                <a16:creationId xmlns:a16="http://schemas.microsoft.com/office/drawing/2014/main" id="{9701C82B-B09E-CCC9-5AB2-E27DD090B789}"/>
              </a:ext>
            </a:extLst>
          </p:cNvPr>
          <p:cNvPicPr>
            <a:picLocks noChangeAspect="1"/>
          </p:cNvPicPr>
          <p:nvPr/>
        </p:nvPicPr>
        <p:blipFill rotWithShape="1">
          <a:blip r:embed="rId3">
            <a:extLst>
              <a:ext uri="{28A0092B-C50C-407E-A947-70E740481C1C}">
                <a14:useLocalDpi xmlns:a14="http://schemas.microsoft.com/office/drawing/2010/main" val="0"/>
              </a:ext>
            </a:extLst>
          </a:blip>
          <a:srcRect l="34934" t="22667" r="51985" b="62682"/>
          <a:stretch/>
        </p:blipFill>
        <p:spPr>
          <a:xfrm rot="19462441">
            <a:off x="19406" y="148189"/>
            <a:ext cx="1594941" cy="836646"/>
          </a:xfrm>
          <a:prstGeom prst="rect">
            <a:avLst/>
          </a:prstGeom>
        </p:spPr>
      </p:pic>
      <p:pic>
        <p:nvPicPr>
          <p:cNvPr id="7" name="Picture 6" descr="A picture containing text, traffic light, vector graphics&#10;&#10;Description automatically generated">
            <a:extLst>
              <a:ext uri="{FF2B5EF4-FFF2-40B4-BE49-F238E27FC236}">
                <a16:creationId xmlns:a16="http://schemas.microsoft.com/office/drawing/2014/main" id="{FFE2CD40-2642-27E2-3742-A47BAD6B1B3E}"/>
              </a:ext>
            </a:extLst>
          </p:cNvPr>
          <p:cNvPicPr>
            <a:picLocks noChangeAspect="1"/>
          </p:cNvPicPr>
          <p:nvPr/>
        </p:nvPicPr>
        <p:blipFill rotWithShape="1">
          <a:blip r:embed="rId4">
            <a:extLst>
              <a:ext uri="{28A0092B-C50C-407E-A947-70E740481C1C}">
                <a14:useLocalDpi xmlns:a14="http://schemas.microsoft.com/office/drawing/2010/main" val="0"/>
              </a:ext>
            </a:extLst>
          </a:blip>
          <a:srcRect l="80726" b="41348"/>
          <a:stretch/>
        </p:blipFill>
        <p:spPr>
          <a:xfrm>
            <a:off x="7952869" y="1228292"/>
            <a:ext cx="2850101" cy="3572309"/>
          </a:xfrm>
          <a:prstGeom prst="rect">
            <a:avLst/>
          </a:prstGeom>
        </p:spPr>
      </p:pic>
      <p:sp>
        <p:nvSpPr>
          <p:cNvPr id="10" name="TextBox 9">
            <a:extLst>
              <a:ext uri="{FF2B5EF4-FFF2-40B4-BE49-F238E27FC236}">
                <a16:creationId xmlns:a16="http://schemas.microsoft.com/office/drawing/2014/main" id="{1D979E7D-7384-DDDF-C852-355AD5C12295}"/>
              </a:ext>
            </a:extLst>
          </p:cNvPr>
          <p:cNvSpPr txBox="1"/>
          <p:nvPr/>
        </p:nvSpPr>
        <p:spPr>
          <a:xfrm>
            <a:off x="1423728" y="4898500"/>
            <a:ext cx="8199426" cy="1146211"/>
          </a:xfrm>
          <a:prstGeom prst="rect">
            <a:avLst/>
          </a:prstGeom>
          <a:noFill/>
        </p:spPr>
        <p:txBody>
          <a:bodyPr wrap="square">
            <a:spAutoFit/>
          </a:bodyPr>
          <a:lstStyle/>
          <a:p>
            <a:pPr marR="0" lvl="0" algn="ctr" rtl="0">
              <a:lnSpc>
                <a:spcPct val="110000"/>
              </a:lnSpc>
              <a:spcBef>
                <a:spcPts val="0"/>
              </a:spcBef>
              <a:spcAft>
                <a:spcPts val="0"/>
              </a:spcAft>
              <a:buClr>
                <a:schemeClr val="dk2"/>
              </a:buClr>
              <a:buSzPts val="2400"/>
            </a:pPr>
            <a:r>
              <a:rPr lang="en-GB" sz="3200" b="1" i="0" u="none" strike="noStrike" cap="none" dirty="0">
                <a:solidFill>
                  <a:schemeClr val="accent5"/>
                </a:solidFill>
                <a:ea typeface="Corbel"/>
                <a:cs typeface="Corbel"/>
                <a:sym typeface="Corbel"/>
              </a:rPr>
              <a:t>Remember, anaphylaxis is a serious, life-threatening allergic reaction</a:t>
            </a:r>
          </a:p>
        </p:txBody>
      </p:sp>
      <p:pic>
        <p:nvPicPr>
          <p:cNvPr id="1026" name="Picture 2" descr="Free A Sad Boy Sitting on a Floor of a Classroom Stock Photo">
            <a:extLst>
              <a:ext uri="{FF2B5EF4-FFF2-40B4-BE49-F238E27FC236}">
                <a16:creationId xmlns:a16="http://schemas.microsoft.com/office/drawing/2014/main" id="{2B1FE212-2AE7-A9E5-CB39-524A336ABF4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16892" y="1438807"/>
            <a:ext cx="2090384" cy="29656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14040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085EA77-41A9-367A-CB35-F4F52DF28BD5}"/>
              </a:ext>
            </a:extLst>
          </p:cNvPr>
          <p:cNvPicPr>
            <a:picLocks noChangeAspect="1"/>
          </p:cNvPicPr>
          <p:nvPr/>
        </p:nvPicPr>
        <p:blipFill rotWithShape="1">
          <a:blip r:embed="rId3"/>
          <a:srcRect l="6560" t="5144" r="1093"/>
          <a:stretch/>
        </p:blipFill>
        <p:spPr>
          <a:xfrm>
            <a:off x="6078946" y="1422314"/>
            <a:ext cx="4736901" cy="4865602"/>
          </a:xfrm>
          <a:prstGeom prst="rect">
            <a:avLst/>
          </a:prstGeom>
        </p:spPr>
      </p:pic>
      <p:sp>
        <p:nvSpPr>
          <p:cNvPr id="2" name="Title 1">
            <a:extLst>
              <a:ext uri="{FF2B5EF4-FFF2-40B4-BE49-F238E27FC236}">
                <a16:creationId xmlns:a16="http://schemas.microsoft.com/office/drawing/2014/main" id="{81E87C19-39BD-9AFB-6449-391C80EBEC9A}"/>
              </a:ext>
            </a:extLst>
          </p:cNvPr>
          <p:cNvSpPr>
            <a:spLocks noGrp="1"/>
          </p:cNvSpPr>
          <p:nvPr>
            <p:ph type="ctrTitle"/>
          </p:nvPr>
        </p:nvSpPr>
        <p:spPr>
          <a:xfrm>
            <a:off x="816876" y="494187"/>
            <a:ext cx="8272575" cy="1039314"/>
          </a:xfrm>
        </p:spPr>
        <p:txBody>
          <a:bodyPr>
            <a:normAutofit/>
          </a:bodyPr>
          <a:lstStyle/>
          <a:p>
            <a:pPr algn="l"/>
            <a:r>
              <a:rPr lang="en-GB" dirty="0">
                <a:solidFill>
                  <a:schemeClr val="tx2"/>
                </a:solidFill>
                <a:latin typeface="Geomanist" panose="02000503000000020004" pitchFamily="50" charset="0"/>
              </a:rPr>
              <a:t>Bullying is never ok</a:t>
            </a:r>
          </a:p>
        </p:txBody>
      </p:sp>
      <p:pic>
        <p:nvPicPr>
          <p:cNvPr id="17" name="Picture 16" descr="A picture containing text, traffic light, vector graphics&#10;&#10;Description automatically generated">
            <a:extLst>
              <a:ext uri="{FF2B5EF4-FFF2-40B4-BE49-F238E27FC236}">
                <a16:creationId xmlns:a16="http://schemas.microsoft.com/office/drawing/2014/main" id="{69C18E86-179B-10BC-1171-5F8E73205D54}"/>
              </a:ext>
            </a:extLst>
          </p:cNvPr>
          <p:cNvPicPr>
            <a:picLocks noChangeAspect="1"/>
          </p:cNvPicPr>
          <p:nvPr/>
        </p:nvPicPr>
        <p:blipFill rotWithShape="1">
          <a:blip r:embed="rId4">
            <a:extLst>
              <a:ext uri="{28A0092B-C50C-407E-A947-70E740481C1C}">
                <a14:useLocalDpi xmlns:a14="http://schemas.microsoft.com/office/drawing/2010/main" val="0"/>
              </a:ext>
            </a:extLst>
          </a:blip>
          <a:srcRect l="-1" t="85433" r="69298"/>
          <a:stretch/>
        </p:blipFill>
        <p:spPr>
          <a:xfrm rot="16200000">
            <a:off x="-1064626" y="2595155"/>
            <a:ext cx="3348318" cy="744076"/>
          </a:xfrm>
          <a:prstGeom prst="rect">
            <a:avLst/>
          </a:prstGeom>
        </p:spPr>
      </p:pic>
      <p:pic>
        <p:nvPicPr>
          <p:cNvPr id="11" name="Picture 10" descr="A picture containing text, traffic light, vector graphics&#10;&#10;Description automatically generated">
            <a:extLst>
              <a:ext uri="{FF2B5EF4-FFF2-40B4-BE49-F238E27FC236}">
                <a16:creationId xmlns:a16="http://schemas.microsoft.com/office/drawing/2014/main" id="{A7875337-7D3B-903B-E18E-4E0AF1F0A827}"/>
              </a:ext>
            </a:extLst>
          </p:cNvPr>
          <p:cNvPicPr>
            <a:picLocks noChangeAspect="1"/>
          </p:cNvPicPr>
          <p:nvPr/>
        </p:nvPicPr>
        <p:blipFill rotWithShape="1">
          <a:blip r:embed="rId4">
            <a:extLst>
              <a:ext uri="{28A0092B-C50C-407E-A947-70E740481C1C}">
                <a14:useLocalDpi xmlns:a14="http://schemas.microsoft.com/office/drawing/2010/main" val="0"/>
              </a:ext>
            </a:extLst>
          </a:blip>
          <a:srcRect l="-1" t="85433" r="69298"/>
          <a:stretch/>
        </p:blipFill>
        <p:spPr>
          <a:xfrm>
            <a:off x="1959635" y="95166"/>
            <a:ext cx="3348318" cy="744076"/>
          </a:xfrm>
          <a:prstGeom prst="rect">
            <a:avLst/>
          </a:prstGeom>
        </p:spPr>
      </p:pic>
      <p:pic>
        <p:nvPicPr>
          <p:cNvPr id="8" name="Picture 7" descr="A picture containing text, traffic light, vector graphics&#10;&#10;Description automatically generated">
            <a:extLst>
              <a:ext uri="{FF2B5EF4-FFF2-40B4-BE49-F238E27FC236}">
                <a16:creationId xmlns:a16="http://schemas.microsoft.com/office/drawing/2014/main" id="{CECD0154-8138-5704-D522-2D9D3637C114}"/>
              </a:ext>
            </a:extLst>
          </p:cNvPr>
          <p:cNvPicPr>
            <a:picLocks noChangeAspect="1"/>
          </p:cNvPicPr>
          <p:nvPr/>
        </p:nvPicPr>
        <p:blipFill rotWithShape="1">
          <a:blip r:embed="rId4">
            <a:extLst>
              <a:ext uri="{28A0092B-C50C-407E-A947-70E740481C1C}">
                <a14:useLocalDpi xmlns:a14="http://schemas.microsoft.com/office/drawing/2010/main" val="0"/>
              </a:ext>
            </a:extLst>
          </a:blip>
          <a:srcRect l="-1" t="85433" r="69298"/>
          <a:stretch/>
        </p:blipFill>
        <p:spPr>
          <a:xfrm rot="5400000">
            <a:off x="9382163" y="3090115"/>
            <a:ext cx="3730406" cy="828985"/>
          </a:xfrm>
          <a:prstGeom prst="rect">
            <a:avLst/>
          </a:prstGeom>
        </p:spPr>
      </p:pic>
      <p:pic>
        <p:nvPicPr>
          <p:cNvPr id="5" name="Picture 4" descr="A picture containing text, traffic light, vector graphics&#10;&#10;Description automatically generated">
            <a:extLst>
              <a:ext uri="{FF2B5EF4-FFF2-40B4-BE49-F238E27FC236}">
                <a16:creationId xmlns:a16="http://schemas.microsoft.com/office/drawing/2014/main" id="{1E022A77-ED45-AD4A-869F-C24F653E0BE4}"/>
              </a:ext>
            </a:extLst>
          </p:cNvPr>
          <p:cNvPicPr>
            <a:picLocks noChangeAspect="1"/>
          </p:cNvPicPr>
          <p:nvPr/>
        </p:nvPicPr>
        <p:blipFill rotWithShape="1">
          <a:blip r:embed="rId4">
            <a:extLst>
              <a:ext uri="{28A0092B-C50C-407E-A947-70E740481C1C}">
                <a14:useLocalDpi xmlns:a14="http://schemas.microsoft.com/office/drawing/2010/main" val="0"/>
              </a:ext>
            </a:extLst>
          </a:blip>
          <a:srcRect l="-1" t="85433" r="69298"/>
          <a:stretch/>
        </p:blipFill>
        <p:spPr>
          <a:xfrm>
            <a:off x="7009098" y="5937373"/>
            <a:ext cx="3348318" cy="744076"/>
          </a:xfrm>
          <a:prstGeom prst="rect">
            <a:avLst/>
          </a:prstGeom>
        </p:spPr>
      </p:pic>
      <p:sp>
        <p:nvSpPr>
          <p:cNvPr id="22" name="Google Shape;208;p8">
            <a:extLst>
              <a:ext uri="{FF2B5EF4-FFF2-40B4-BE49-F238E27FC236}">
                <a16:creationId xmlns:a16="http://schemas.microsoft.com/office/drawing/2014/main" id="{CDA4CC40-61DA-B088-EAE9-62FB6A56151E}"/>
              </a:ext>
            </a:extLst>
          </p:cNvPr>
          <p:cNvSpPr txBox="1"/>
          <p:nvPr/>
        </p:nvSpPr>
        <p:spPr>
          <a:xfrm>
            <a:off x="1087226" y="1852160"/>
            <a:ext cx="4736902" cy="4103611"/>
          </a:xfrm>
          <a:prstGeom prst="rect">
            <a:avLst/>
          </a:prstGeom>
          <a:noFill/>
          <a:ln>
            <a:noFill/>
          </a:ln>
        </p:spPr>
        <p:txBody>
          <a:bodyPr spcFirstLastPara="1" wrap="square" lIns="91425" tIns="45700" rIns="91425" bIns="45700" anchor="t" anchorCtr="0">
            <a:noAutofit/>
          </a:bodyPr>
          <a:lstStyle/>
          <a:p>
            <a:pPr marL="342900" marR="0" lvl="0" indent="-342900" algn="l" rtl="0">
              <a:lnSpc>
                <a:spcPct val="110000"/>
              </a:lnSpc>
              <a:spcBef>
                <a:spcPts val="0"/>
              </a:spcBef>
              <a:spcAft>
                <a:spcPts val="0"/>
              </a:spcAft>
              <a:buClr>
                <a:schemeClr val="dk2"/>
              </a:buClr>
              <a:buSzPts val="2400"/>
              <a:buFont typeface="Arial" panose="020B0604020202020204" pitchFamily="34" charset="0"/>
              <a:buChar char="•"/>
            </a:pPr>
            <a:r>
              <a:rPr lang="en-GB" sz="2800" b="0" i="0" dirty="0">
                <a:effectLst/>
              </a:rPr>
              <a:t>If you’ve been bullied because of food allergies, or if you’ve seen bullying happen because of food allergies, please tell a trusted grown up.</a:t>
            </a:r>
            <a:endParaRPr lang="en-GB" sz="2800" b="0" i="0" u="none" strike="noStrike" cap="none" dirty="0">
              <a:ea typeface="Corbel"/>
              <a:cs typeface="Corbel"/>
              <a:sym typeface="Corbel"/>
            </a:endParaRPr>
          </a:p>
        </p:txBody>
      </p:sp>
      <p:pic>
        <p:nvPicPr>
          <p:cNvPr id="3" name="Picture 2" descr="A picture containing text, traffic light, vector graphics&#10;&#10;Description automatically generated">
            <a:extLst>
              <a:ext uri="{FF2B5EF4-FFF2-40B4-BE49-F238E27FC236}">
                <a16:creationId xmlns:a16="http://schemas.microsoft.com/office/drawing/2014/main" id="{88C5BCDA-CFCA-BF16-8653-339FC09C8F58}"/>
              </a:ext>
            </a:extLst>
          </p:cNvPr>
          <p:cNvPicPr>
            <a:picLocks noChangeAspect="1"/>
          </p:cNvPicPr>
          <p:nvPr/>
        </p:nvPicPr>
        <p:blipFill rotWithShape="1">
          <a:blip r:embed="rId4">
            <a:extLst>
              <a:ext uri="{28A0092B-C50C-407E-A947-70E740481C1C}">
                <a14:useLocalDpi xmlns:a14="http://schemas.microsoft.com/office/drawing/2010/main" val="0"/>
              </a:ext>
            </a:extLst>
          </a:blip>
          <a:srcRect l="34934" t="22667" r="51985" b="62682"/>
          <a:stretch/>
        </p:blipFill>
        <p:spPr>
          <a:xfrm rot="8348884">
            <a:off x="10168766" y="5601626"/>
            <a:ext cx="1594941" cy="836646"/>
          </a:xfrm>
          <a:prstGeom prst="rect">
            <a:avLst/>
          </a:prstGeom>
        </p:spPr>
      </p:pic>
      <p:pic>
        <p:nvPicPr>
          <p:cNvPr id="4" name="Picture 3" descr="A picture containing text, traffic light, vector graphics&#10;&#10;Description automatically generated">
            <a:extLst>
              <a:ext uri="{FF2B5EF4-FFF2-40B4-BE49-F238E27FC236}">
                <a16:creationId xmlns:a16="http://schemas.microsoft.com/office/drawing/2014/main" id="{9701C82B-B09E-CCC9-5AB2-E27DD090B789}"/>
              </a:ext>
            </a:extLst>
          </p:cNvPr>
          <p:cNvPicPr>
            <a:picLocks noChangeAspect="1"/>
          </p:cNvPicPr>
          <p:nvPr/>
        </p:nvPicPr>
        <p:blipFill rotWithShape="1">
          <a:blip r:embed="rId4">
            <a:extLst>
              <a:ext uri="{28A0092B-C50C-407E-A947-70E740481C1C}">
                <a14:useLocalDpi xmlns:a14="http://schemas.microsoft.com/office/drawing/2010/main" val="0"/>
              </a:ext>
            </a:extLst>
          </a:blip>
          <a:srcRect l="34934" t="22667" r="51985" b="62682"/>
          <a:stretch/>
        </p:blipFill>
        <p:spPr>
          <a:xfrm rot="19462441">
            <a:off x="19406" y="148189"/>
            <a:ext cx="1594941" cy="836646"/>
          </a:xfrm>
          <a:prstGeom prst="rect">
            <a:avLst/>
          </a:prstGeom>
        </p:spPr>
      </p:pic>
    </p:spTree>
    <p:extLst>
      <p:ext uri="{BB962C8B-B14F-4D97-AF65-F5344CB8AC3E}">
        <p14:creationId xmlns:p14="http://schemas.microsoft.com/office/powerpoint/2010/main" val="9038871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A picture containing text, traffic light, vector graphics&#10;&#10;Description automatically generated">
            <a:extLst>
              <a:ext uri="{FF2B5EF4-FFF2-40B4-BE49-F238E27FC236}">
                <a16:creationId xmlns:a16="http://schemas.microsoft.com/office/drawing/2014/main" id="{69C18E86-179B-10BC-1171-5F8E73205D54}"/>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rot="16200000">
            <a:off x="-1064626" y="2595155"/>
            <a:ext cx="3348318" cy="744076"/>
          </a:xfrm>
          <a:prstGeom prst="rect">
            <a:avLst/>
          </a:prstGeom>
        </p:spPr>
      </p:pic>
      <p:pic>
        <p:nvPicPr>
          <p:cNvPr id="11" name="Picture 10" descr="A picture containing text, traffic light, vector graphics&#10;&#10;Description automatically generated">
            <a:extLst>
              <a:ext uri="{FF2B5EF4-FFF2-40B4-BE49-F238E27FC236}">
                <a16:creationId xmlns:a16="http://schemas.microsoft.com/office/drawing/2014/main" id="{A7875337-7D3B-903B-E18E-4E0AF1F0A827}"/>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a:off x="1959635" y="95166"/>
            <a:ext cx="3348318" cy="744076"/>
          </a:xfrm>
          <a:prstGeom prst="rect">
            <a:avLst/>
          </a:prstGeom>
        </p:spPr>
      </p:pic>
      <p:pic>
        <p:nvPicPr>
          <p:cNvPr id="8" name="Picture 7" descr="A picture containing text, traffic light, vector graphics&#10;&#10;Description automatically generated">
            <a:extLst>
              <a:ext uri="{FF2B5EF4-FFF2-40B4-BE49-F238E27FC236}">
                <a16:creationId xmlns:a16="http://schemas.microsoft.com/office/drawing/2014/main" id="{CECD0154-8138-5704-D522-2D9D3637C114}"/>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rot="5400000">
            <a:off x="9382163" y="3090115"/>
            <a:ext cx="3730406" cy="828985"/>
          </a:xfrm>
          <a:prstGeom prst="rect">
            <a:avLst/>
          </a:prstGeom>
        </p:spPr>
      </p:pic>
      <p:pic>
        <p:nvPicPr>
          <p:cNvPr id="5" name="Picture 4" descr="A picture containing text, traffic light, vector graphics&#10;&#10;Description automatically generated">
            <a:extLst>
              <a:ext uri="{FF2B5EF4-FFF2-40B4-BE49-F238E27FC236}">
                <a16:creationId xmlns:a16="http://schemas.microsoft.com/office/drawing/2014/main" id="{1E022A77-ED45-AD4A-869F-C24F653E0BE4}"/>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a:off x="7009098" y="5913309"/>
            <a:ext cx="3348318" cy="744076"/>
          </a:xfrm>
          <a:prstGeom prst="rect">
            <a:avLst/>
          </a:prstGeom>
        </p:spPr>
      </p:pic>
      <p:sp>
        <p:nvSpPr>
          <p:cNvPr id="13" name="Google Shape;215;p9">
            <a:extLst>
              <a:ext uri="{FF2B5EF4-FFF2-40B4-BE49-F238E27FC236}">
                <a16:creationId xmlns:a16="http://schemas.microsoft.com/office/drawing/2014/main" id="{F9054ACD-5BDC-E8ED-64B8-3059A5F9625D}"/>
              </a:ext>
            </a:extLst>
          </p:cNvPr>
          <p:cNvSpPr/>
          <p:nvPr/>
        </p:nvSpPr>
        <p:spPr>
          <a:xfrm>
            <a:off x="1202931" y="964554"/>
            <a:ext cx="9786138"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400" b="0" i="0" u="none" strike="noStrike" cap="none" dirty="0">
                <a:solidFill>
                  <a:schemeClr val="dk1"/>
                </a:solidFill>
                <a:latin typeface="Open Sans" pitchFamily="2" charset="0"/>
                <a:ea typeface="Open Sans" pitchFamily="2" charset="0"/>
                <a:cs typeface="Open Sans" pitchFamily="2" charset="0"/>
                <a:sym typeface="Corbel"/>
              </a:rPr>
              <a:t>Anaphylaxis UK is the only UK wide charity solely focused on supporting people at risk of serious allergic reactions. </a:t>
            </a:r>
            <a:endParaRPr dirty="0">
              <a:latin typeface="Open Sans" pitchFamily="2" charset="0"/>
              <a:ea typeface="Open Sans" pitchFamily="2" charset="0"/>
              <a:cs typeface="Open Sans" pitchFamily="2" charset="0"/>
            </a:endParaRPr>
          </a:p>
        </p:txBody>
      </p:sp>
      <p:pic>
        <p:nvPicPr>
          <p:cNvPr id="14" name="Picture 13" descr="A picture containing icon&#10;&#10;Description automatically generated">
            <a:hlinkClick r:id="rId4"/>
            <a:extLst>
              <a:ext uri="{FF2B5EF4-FFF2-40B4-BE49-F238E27FC236}">
                <a16:creationId xmlns:a16="http://schemas.microsoft.com/office/drawing/2014/main" id="{E135C682-BC47-6891-0470-5FDDDD2D63B1}"/>
              </a:ext>
            </a:extLst>
          </p:cNvPr>
          <p:cNvPicPr>
            <a:picLocks noChangeAspect="1"/>
          </p:cNvPicPr>
          <p:nvPr/>
        </p:nvPicPr>
        <p:blipFill>
          <a:blip r:embed="rId5"/>
          <a:stretch>
            <a:fillRect/>
          </a:stretch>
        </p:blipFill>
        <p:spPr>
          <a:xfrm>
            <a:off x="3015560" y="1972929"/>
            <a:ext cx="5863460" cy="1752897"/>
          </a:xfrm>
          <a:prstGeom prst="rect">
            <a:avLst/>
          </a:prstGeom>
        </p:spPr>
      </p:pic>
      <p:pic>
        <p:nvPicPr>
          <p:cNvPr id="2" name="Picture 1" descr="A picture containing text, traffic light, vector graphics&#10;&#10;Description automatically generated">
            <a:extLst>
              <a:ext uri="{FF2B5EF4-FFF2-40B4-BE49-F238E27FC236}">
                <a16:creationId xmlns:a16="http://schemas.microsoft.com/office/drawing/2014/main" id="{9A9FFE50-7651-6264-2143-92D0AFC298AC}"/>
              </a:ext>
            </a:extLst>
          </p:cNvPr>
          <p:cNvPicPr>
            <a:picLocks noChangeAspect="1"/>
          </p:cNvPicPr>
          <p:nvPr/>
        </p:nvPicPr>
        <p:blipFill rotWithShape="1">
          <a:blip r:embed="rId3">
            <a:extLst>
              <a:ext uri="{28A0092B-C50C-407E-A947-70E740481C1C}">
                <a14:useLocalDpi xmlns:a14="http://schemas.microsoft.com/office/drawing/2010/main" val="0"/>
              </a:ext>
            </a:extLst>
          </a:blip>
          <a:srcRect l="34934" t="22667" r="51985" b="62682"/>
          <a:stretch/>
        </p:blipFill>
        <p:spPr>
          <a:xfrm rot="8348884">
            <a:off x="10168766" y="5601626"/>
            <a:ext cx="1594941" cy="836646"/>
          </a:xfrm>
          <a:prstGeom prst="rect">
            <a:avLst/>
          </a:prstGeom>
        </p:spPr>
      </p:pic>
      <p:pic>
        <p:nvPicPr>
          <p:cNvPr id="3" name="Picture 2" descr="A picture containing text, traffic light, vector graphics&#10;&#10;Description automatically generated">
            <a:extLst>
              <a:ext uri="{FF2B5EF4-FFF2-40B4-BE49-F238E27FC236}">
                <a16:creationId xmlns:a16="http://schemas.microsoft.com/office/drawing/2014/main" id="{13B22C8D-37F7-7D4F-968A-FC00DEABC09C}"/>
              </a:ext>
            </a:extLst>
          </p:cNvPr>
          <p:cNvPicPr>
            <a:picLocks noChangeAspect="1"/>
          </p:cNvPicPr>
          <p:nvPr/>
        </p:nvPicPr>
        <p:blipFill rotWithShape="1">
          <a:blip r:embed="rId3">
            <a:extLst>
              <a:ext uri="{28A0092B-C50C-407E-A947-70E740481C1C}">
                <a14:useLocalDpi xmlns:a14="http://schemas.microsoft.com/office/drawing/2010/main" val="0"/>
              </a:ext>
            </a:extLst>
          </a:blip>
          <a:srcRect l="34934" t="22667" r="51985" b="62682"/>
          <a:stretch/>
        </p:blipFill>
        <p:spPr>
          <a:xfrm rot="19462441">
            <a:off x="295848" y="213758"/>
            <a:ext cx="1594941" cy="836646"/>
          </a:xfrm>
          <a:prstGeom prst="rect">
            <a:avLst/>
          </a:prstGeom>
        </p:spPr>
      </p:pic>
      <p:sp>
        <p:nvSpPr>
          <p:cNvPr id="4" name="TextBox 3">
            <a:extLst>
              <a:ext uri="{FF2B5EF4-FFF2-40B4-BE49-F238E27FC236}">
                <a16:creationId xmlns:a16="http://schemas.microsoft.com/office/drawing/2014/main" id="{C0D96EFA-CA35-E164-46C8-783017AC2FAB}"/>
              </a:ext>
            </a:extLst>
          </p:cNvPr>
          <p:cNvSpPr txBox="1"/>
          <p:nvPr/>
        </p:nvSpPr>
        <p:spPr>
          <a:xfrm>
            <a:off x="1417220" y="4144482"/>
            <a:ext cx="1840832" cy="646331"/>
          </a:xfrm>
          <a:prstGeom prst="rect">
            <a:avLst/>
          </a:prstGeom>
          <a:noFill/>
        </p:spPr>
        <p:txBody>
          <a:bodyPr wrap="square" rtlCol="0">
            <a:spAutoFit/>
          </a:bodyPr>
          <a:lstStyle/>
          <a:p>
            <a:r>
              <a:rPr lang="en-GB" dirty="0">
                <a:hlinkClick r:id="rId6"/>
              </a:rPr>
              <a:t>Safer Schools Programme</a:t>
            </a:r>
            <a:endParaRPr lang="en-GB" dirty="0"/>
          </a:p>
        </p:txBody>
      </p:sp>
      <p:sp>
        <p:nvSpPr>
          <p:cNvPr id="6" name="TextBox 5">
            <a:extLst>
              <a:ext uri="{FF2B5EF4-FFF2-40B4-BE49-F238E27FC236}">
                <a16:creationId xmlns:a16="http://schemas.microsoft.com/office/drawing/2014/main" id="{BE7A67D6-ED2B-2740-367C-9C76FFE7BD72}"/>
              </a:ext>
            </a:extLst>
          </p:cNvPr>
          <p:cNvSpPr txBox="1"/>
          <p:nvPr/>
        </p:nvSpPr>
        <p:spPr>
          <a:xfrm>
            <a:off x="5380836" y="4890368"/>
            <a:ext cx="1840832" cy="646331"/>
          </a:xfrm>
          <a:prstGeom prst="rect">
            <a:avLst/>
          </a:prstGeom>
          <a:noFill/>
        </p:spPr>
        <p:txBody>
          <a:bodyPr wrap="square" rtlCol="0">
            <a:spAutoFit/>
          </a:bodyPr>
          <a:lstStyle/>
          <a:p>
            <a:r>
              <a:rPr lang="en-GB" dirty="0">
                <a:hlinkClick r:id="rId7"/>
              </a:rPr>
              <a:t>AllergyWise online training</a:t>
            </a:r>
            <a:endParaRPr lang="en-GB" dirty="0"/>
          </a:p>
        </p:txBody>
      </p:sp>
      <p:sp>
        <p:nvSpPr>
          <p:cNvPr id="7" name="TextBox 6">
            <a:extLst>
              <a:ext uri="{FF2B5EF4-FFF2-40B4-BE49-F238E27FC236}">
                <a16:creationId xmlns:a16="http://schemas.microsoft.com/office/drawing/2014/main" id="{FB21210D-C9A3-A38A-12F0-2506E8499170}"/>
              </a:ext>
            </a:extLst>
          </p:cNvPr>
          <p:cNvSpPr txBox="1"/>
          <p:nvPr/>
        </p:nvSpPr>
        <p:spPr>
          <a:xfrm>
            <a:off x="3610462" y="4717816"/>
            <a:ext cx="1840832" cy="369332"/>
          </a:xfrm>
          <a:prstGeom prst="rect">
            <a:avLst/>
          </a:prstGeom>
          <a:noFill/>
        </p:spPr>
        <p:txBody>
          <a:bodyPr wrap="square" rtlCol="0">
            <a:spAutoFit/>
          </a:bodyPr>
          <a:lstStyle/>
          <a:p>
            <a:r>
              <a:rPr lang="en-GB" dirty="0">
                <a:hlinkClick r:id="rId8"/>
              </a:rPr>
              <a:t>Factsheets</a:t>
            </a:r>
            <a:endParaRPr lang="en-GB" dirty="0"/>
          </a:p>
        </p:txBody>
      </p:sp>
      <p:sp>
        <p:nvSpPr>
          <p:cNvPr id="9" name="TextBox 8">
            <a:extLst>
              <a:ext uri="{FF2B5EF4-FFF2-40B4-BE49-F238E27FC236}">
                <a16:creationId xmlns:a16="http://schemas.microsoft.com/office/drawing/2014/main" id="{18EC301C-641C-A9AA-6C38-FB6C2EE2D600}"/>
              </a:ext>
            </a:extLst>
          </p:cNvPr>
          <p:cNvSpPr txBox="1"/>
          <p:nvPr/>
        </p:nvSpPr>
        <p:spPr>
          <a:xfrm>
            <a:off x="8810827" y="4123190"/>
            <a:ext cx="1840832" cy="646331"/>
          </a:xfrm>
          <a:prstGeom prst="rect">
            <a:avLst/>
          </a:prstGeom>
          <a:noFill/>
        </p:spPr>
        <p:txBody>
          <a:bodyPr wrap="square" rtlCol="0">
            <a:spAutoFit/>
          </a:bodyPr>
          <a:lstStyle/>
          <a:p>
            <a:r>
              <a:rPr lang="en-GB" dirty="0">
                <a:hlinkClick r:id="rId9"/>
              </a:rPr>
              <a:t>Podcasts &amp; Webinars</a:t>
            </a:r>
            <a:endParaRPr lang="en-GB" dirty="0"/>
          </a:p>
        </p:txBody>
      </p:sp>
      <p:sp>
        <p:nvSpPr>
          <p:cNvPr id="10" name="TextBox 9">
            <a:extLst>
              <a:ext uri="{FF2B5EF4-FFF2-40B4-BE49-F238E27FC236}">
                <a16:creationId xmlns:a16="http://schemas.microsoft.com/office/drawing/2014/main" id="{B90A1C65-ABEF-0D42-0E1F-75FA6BABC10F}"/>
              </a:ext>
            </a:extLst>
          </p:cNvPr>
          <p:cNvSpPr txBox="1"/>
          <p:nvPr/>
        </p:nvSpPr>
        <p:spPr>
          <a:xfrm>
            <a:off x="7330486" y="4759188"/>
            <a:ext cx="1840832" cy="369332"/>
          </a:xfrm>
          <a:prstGeom prst="rect">
            <a:avLst/>
          </a:prstGeom>
          <a:noFill/>
        </p:spPr>
        <p:txBody>
          <a:bodyPr wrap="square" rtlCol="0">
            <a:spAutoFit/>
          </a:bodyPr>
          <a:lstStyle/>
          <a:p>
            <a:r>
              <a:rPr lang="en-GB" dirty="0">
                <a:hlinkClick r:id="rId10"/>
              </a:rPr>
              <a:t>Helpline</a:t>
            </a:r>
            <a:endParaRPr lang="en-GB" dirty="0"/>
          </a:p>
        </p:txBody>
      </p:sp>
      <p:pic>
        <p:nvPicPr>
          <p:cNvPr id="15" name="Picture 14" descr="A picture containing text, traffic light, vector graphics&#10;&#10;Description automatically generated">
            <a:extLst>
              <a:ext uri="{FF2B5EF4-FFF2-40B4-BE49-F238E27FC236}">
                <a16:creationId xmlns:a16="http://schemas.microsoft.com/office/drawing/2014/main" id="{EF80504A-B4B4-071C-B3B5-DCE9A8E55B4B}"/>
              </a:ext>
            </a:extLst>
          </p:cNvPr>
          <p:cNvPicPr>
            <a:picLocks noChangeAspect="1"/>
          </p:cNvPicPr>
          <p:nvPr/>
        </p:nvPicPr>
        <p:blipFill rotWithShape="1">
          <a:blip r:embed="rId11">
            <a:extLst>
              <a:ext uri="{28A0092B-C50C-407E-A947-70E740481C1C}">
                <a14:useLocalDpi xmlns:a14="http://schemas.microsoft.com/office/drawing/2010/main" val="0"/>
              </a:ext>
            </a:extLst>
          </a:blip>
          <a:srcRect l="35329" r="52406" b="81339"/>
          <a:stretch/>
        </p:blipFill>
        <p:spPr>
          <a:xfrm rot="7670321">
            <a:off x="2676422" y="3484259"/>
            <a:ext cx="992099" cy="706993"/>
          </a:xfrm>
          <a:prstGeom prst="rect">
            <a:avLst/>
          </a:prstGeom>
        </p:spPr>
      </p:pic>
      <p:pic>
        <p:nvPicPr>
          <p:cNvPr id="16" name="Picture 15" descr="A picture containing text, traffic light, vector graphics&#10;&#10;Description automatically generated">
            <a:extLst>
              <a:ext uri="{FF2B5EF4-FFF2-40B4-BE49-F238E27FC236}">
                <a16:creationId xmlns:a16="http://schemas.microsoft.com/office/drawing/2014/main" id="{CCC4829C-9ABF-5F92-05C9-E8306D7979CC}"/>
              </a:ext>
            </a:extLst>
          </p:cNvPr>
          <p:cNvPicPr>
            <a:picLocks noChangeAspect="1"/>
          </p:cNvPicPr>
          <p:nvPr/>
        </p:nvPicPr>
        <p:blipFill rotWithShape="1">
          <a:blip r:embed="rId11">
            <a:extLst>
              <a:ext uri="{28A0092B-C50C-407E-A947-70E740481C1C}">
                <a14:useLocalDpi xmlns:a14="http://schemas.microsoft.com/office/drawing/2010/main" val="0"/>
              </a:ext>
            </a:extLst>
          </a:blip>
          <a:srcRect l="35329" r="52406" b="81339"/>
          <a:stretch/>
        </p:blipFill>
        <p:spPr>
          <a:xfrm rot="6191905">
            <a:off x="3882744" y="3979999"/>
            <a:ext cx="992099" cy="706993"/>
          </a:xfrm>
          <a:prstGeom prst="rect">
            <a:avLst/>
          </a:prstGeom>
        </p:spPr>
      </p:pic>
      <p:pic>
        <p:nvPicPr>
          <p:cNvPr id="18" name="Picture 17" descr="A picture containing text, traffic light, vector graphics&#10;&#10;Description automatically generated">
            <a:extLst>
              <a:ext uri="{FF2B5EF4-FFF2-40B4-BE49-F238E27FC236}">
                <a16:creationId xmlns:a16="http://schemas.microsoft.com/office/drawing/2014/main" id="{9D93BCD3-1E56-F3A2-F961-E42971E32CBE}"/>
              </a:ext>
            </a:extLst>
          </p:cNvPr>
          <p:cNvPicPr>
            <a:picLocks noChangeAspect="1"/>
          </p:cNvPicPr>
          <p:nvPr/>
        </p:nvPicPr>
        <p:blipFill rotWithShape="1">
          <a:blip r:embed="rId11">
            <a:extLst>
              <a:ext uri="{28A0092B-C50C-407E-A947-70E740481C1C}">
                <a14:useLocalDpi xmlns:a14="http://schemas.microsoft.com/office/drawing/2010/main" val="0"/>
              </a:ext>
            </a:extLst>
          </a:blip>
          <a:srcRect l="35329" r="52406" b="81339"/>
          <a:stretch/>
        </p:blipFill>
        <p:spPr>
          <a:xfrm rot="5400000">
            <a:off x="5538867" y="4040822"/>
            <a:ext cx="992099" cy="706993"/>
          </a:xfrm>
          <a:prstGeom prst="rect">
            <a:avLst/>
          </a:prstGeom>
        </p:spPr>
      </p:pic>
      <p:pic>
        <p:nvPicPr>
          <p:cNvPr id="19" name="Picture 18" descr="A picture containing text, traffic light, vector graphics&#10;&#10;Description automatically generated">
            <a:extLst>
              <a:ext uri="{FF2B5EF4-FFF2-40B4-BE49-F238E27FC236}">
                <a16:creationId xmlns:a16="http://schemas.microsoft.com/office/drawing/2014/main" id="{4C81F54D-9971-F08C-295B-F8CC14BC591D}"/>
              </a:ext>
            </a:extLst>
          </p:cNvPr>
          <p:cNvPicPr>
            <a:picLocks noChangeAspect="1"/>
          </p:cNvPicPr>
          <p:nvPr/>
        </p:nvPicPr>
        <p:blipFill rotWithShape="1">
          <a:blip r:embed="rId11">
            <a:extLst>
              <a:ext uri="{28A0092B-C50C-407E-A947-70E740481C1C}">
                <a14:useLocalDpi xmlns:a14="http://schemas.microsoft.com/office/drawing/2010/main" val="0"/>
              </a:ext>
            </a:extLst>
          </a:blip>
          <a:srcRect l="35329" r="52406" b="81339"/>
          <a:stretch/>
        </p:blipFill>
        <p:spPr>
          <a:xfrm rot="4665077">
            <a:off x="7086526" y="3951239"/>
            <a:ext cx="992099" cy="706993"/>
          </a:xfrm>
          <a:prstGeom prst="rect">
            <a:avLst/>
          </a:prstGeom>
        </p:spPr>
      </p:pic>
      <p:pic>
        <p:nvPicPr>
          <p:cNvPr id="20" name="Picture 19" descr="A picture containing text, traffic light, vector graphics&#10;&#10;Description automatically generated">
            <a:extLst>
              <a:ext uri="{FF2B5EF4-FFF2-40B4-BE49-F238E27FC236}">
                <a16:creationId xmlns:a16="http://schemas.microsoft.com/office/drawing/2014/main" id="{1B7DD712-A670-035E-6AC5-ADB5D6367463}"/>
              </a:ext>
            </a:extLst>
          </p:cNvPr>
          <p:cNvPicPr>
            <a:picLocks noChangeAspect="1"/>
          </p:cNvPicPr>
          <p:nvPr/>
        </p:nvPicPr>
        <p:blipFill rotWithShape="1">
          <a:blip r:embed="rId11">
            <a:extLst>
              <a:ext uri="{28A0092B-C50C-407E-A947-70E740481C1C}">
                <a14:useLocalDpi xmlns:a14="http://schemas.microsoft.com/office/drawing/2010/main" val="0"/>
              </a:ext>
            </a:extLst>
          </a:blip>
          <a:srcRect l="35329" r="52406" b="81339"/>
          <a:stretch/>
        </p:blipFill>
        <p:spPr>
          <a:xfrm rot="2626699">
            <a:off x="8028855" y="3533367"/>
            <a:ext cx="992099" cy="706993"/>
          </a:xfrm>
          <a:prstGeom prst="rect">
            <a:avLst/>
          </a:prstGeom>
        </p:spPr>
      </p:pic>
    </p:spTree>
    <p:extLst>
      <p:ext uri="{BB962C8B-B14F-4D97-AF65-F5344CB8AC3E}">
        <p14:creationId xmlns:p14="http://schemas.microsoft.com/office/powerpoint/2010/main" val="2128602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A picture containing icon&#10;&#10;Description automatically generated">
            <a:extLst>
              <a:ext uri="{FF2B5EF4-FFF2-40B4-BE49-F238E27FC236}">
                <a16:creationId xmlns:a16="http://schemas.microsoft.com/office/drawing/2014/main" id="{922A307C-1145-AF78-B2C7-62680D0AA780}"/>
              </a:ext>
            </a:extLst>
          </p:cNvPr>
          <p:cNvPicPr>
            <a:picLocks noChangeAspect="1"/>
          </p:cNvPicPr>
          <p:nvPr/>
        </p:nvPicPr>
        <p:blipFill rotWithShape="1">
          <a:blip r:embed="rId3">
            <a:extLst>
              <a:ext uri="{28A0092B-C50C-407E-A947-70E740481C1C}">
                <a14:useLocalDpi xmlns:a14="http://schemas.microsoft.com/office/drawing/2010/main" val="0"/>
              </a:ext>
            </a:extLst>
          </a:blip>
          <a:srcRect l="29014" t="29680" r="2935" b="12831"/>
          <a:stretch/>
        </p:blipFill>
        <p:spPr>
          <a:xfrm>
            <a:off x="8758238" y="553751"/>
            <a:ext cx="1682470" cy="2010381"/>
          </a:xfrm>
          <a:prstGeom prst="rect">
            <a:avLst/>
          </a:prstGeom>
        </p:spPr>
      </p:pic>
      <p:pic>
        <p:nvPicPr>
          <p:cNvPr id="30" name="Picture 29" descr="A picture containing logo&#10;&#10;Description automatically generated">
            <a:extLst>
              <a:ext uri="{FF2B5EF4-FFF2-40B4-BE49-F238E27FC236}">
                <a16:creationId xmlns:a16="http://schemas.microsoft.com/office/drawing/2014/main" id="{00BEE334-14E7-30DD-B884-7625D9D59E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07491" y="3005336"/>
            <a:ext cx="3808935" cy="2692917"/>
          </a:xfrm>
          <a:prstGeom prst="rect">
            <a:avLst/>
          </a:prstGeom>
        </p:spPr>
      </p:pic>
      <p:pic>
        <p:nvPicPr>
          <p:cNvPr id="28" name="Picture 27" descr="Graphical user interface, application&#10;&#10;Description automatically generated">
            <a:extLst>
              <a:ext uri="{FF2B5EF4-FFF2-40B4-BE49-F238E27FC236}">
                <a16:creationId xmlns:a16="http://schemas.microsoft.com/office/drawing/2014/main" id="{4196205F-F19E-953A-5F03-F36685254071}"/>
              </a:ext>
            </a:extLst>
          </p:cNvPr>
          <p:cNvPicPr>
            <a:picLocks noChangeAspect="1"/>
          </p:cNvPicPr>
          <p:nvPr/>
        </p:nvPicPr>
        <p:blipFill rotWithShape="1">
          <a:blip r:embed="rId5">
            <a:extLst>
              <a:ext uri="{28A0092B-C50C-407E-A947-70E740481C1C}">
                <a14:useLocalDpi xmlns:a14="http://schemas.microsoft.com/office/drawing/2010/main" val="0"/>
              </a:ext>
            </a:extLst>
          </a:blip>
          <a:srcRect l="39417" t="28111" r="38816" b="26997"/>
          <a:stretch/>
        </p:blipFill>
        <p:spPr>
          <a:xfrm>
            <a:off x="6416445" y="1936975"/>
            <a:ext cx="1234484" cy="1800046"/>
          </a:xfrm>
          <a:prstGeom prst="rect">
            <a:avLst/>
          </a:prstGeom>
        </p:spPr>
      </p:pic>
      <p:sp>
        <p:nvSpPr>
          <p:cNvPr id="2" name="Title 1">
            <a:extLst>
              <a:ext uri="{FF2B5EF4-FFF2-40B4-BE49-F238E27FC236}">
                <a16:creationId xmlns:a16="http://schemas.microsoft.com/office/drawing/2014/main" id="{81E87C19-39BD-9AFB-6449-391C80EBEC9A}"/>
              </a:ext>
            </a:extLst>
          </p:cNvPr>
          <p:cNvSpPr>
            <a:spLocks noGrp="1"/>
          </p:cNvSpPr>
          <p:nvPr>
            <p:ph type="ctrTitle"/>
          </p:nvPr>
        </p:nvSpPr>
        <p:spPr>
          <a:xfrm>
            <a:off x="-110103" y="600090"/>
            <a:ext cx="8272575" cy="1039314"/>
          </a:xfrm>
        </p:spPr>
        <p:txBody>
          <a:bodyPr/>
          <a:lstStyle/>
          <a:p>
            <a:r>
              <a:rPr lang="en-GB" dirty="0">
                <a:solidFill>
                  <a:schemeClr val="tx2"/>
                </a:solidFill>
                <a:latin typeface="Geomanist" panose="02000503000000020004" pitchFamily="50" charset="0"/>
              </a:rPr>
              <a:t>What is an allergy?</a:t>
            </a:r>
          </a:p>
        </p:txBody>
      </p:sp>
      <p:pic>
        <p:nvPicPr>
          <p:cNvPr id="17" name="Picture 16" descr="A picture containing text, traffic light, vector graphics&#10;&#10;Description automatically generated">
            <a:extLst>
              <a:ext uri="{FF2B5EF4-FFF2-40B4-BE49-F238E27FC236}">
                <a16:creationId xmlns:a16="http://schemas.microsoft.com/office/drawing/2014/main" id="{69C18E86-179B-10BC-1171-5F8E73205D54}"/>
              </a:ext>
            </a:extLst>
          </p:cNvPr>
          <p:cNvPicPr>
            <a:picLocks noChangeAspect="1"/>
          </p:cNvPicPr>
          <p:nvPr/>
        </p:nvPicPr>
        <p:blipFill rotWithShape="1">
          <a:blip r:embed="rId6">
            <a:extLst>
              <a:ext uri="{28A0092B-C50C-407E-A947-70E740481C1C}">
                <a14:useLocalDpi xmlns:a14="http://schemas.microsoft.com/office/drawing/2010/main" val="0"/>
              </a:ext>
            </a:extLst>
          </a:blip>
          <a:srcRect l="-1" t="85433" r="69298"/>
          <a:stretch/>
        </p:blipFill>
        <p:spPr>
          <a:xfrm rot="16200000">
            <a:off x="-1064626" y="2595155"/>
            <a:ext cx="3348318" cy="744076"/>
          </a:xfrm>
          <a:prstGeom prst="rect">
            <a:avLst/>
          </a:prstGeom>
        </p:spPr>
      </p:pic>
      <p:pic>
        <p:nvPicPr>
          <p:cNvPr id="11" name="Picture 10" descr="A picture containing text, traffic light, vector graphics&#10;&#10;Description automatically generated">
            <a:extLst>
              <a:ext uri="{FF2B5EF4-FFF2-40B4-BE49-F238E27FC236}">
                <a16:creationId xmlns:a16="http://schemas.microsoft.com/office/drawing/2014/main" id="{A7875337-7D3B-903B-E18E-4E0AF1F0A827}"/>
              </a:ext>
            </a:extLst>
          </p:cNvPr>
          <p:cNvPicPr>
            <a:picLocks noChangeAspect="1"/>
          </p:cNvPicPr>
          <p:nvPr/>
        </p:nvPicPr>
        <p:blipFill rotWithShape="1">
          <a:blip r:embed="rId6">
            <a:extLst>
              <a:ext uri="{28A0092B-C50C-407E-A947-70E740481C1C}">
                <a14:useLocalDpi xmlns:a14="http://schemas.microsoft.com/office/drawing/2010/main" val="0"/>
              </a:ext>
            </a:extLst>
          </a:blip>
          <a:srcRect l="-1" t="85433" r="69298"/>
          <a:stretch/>
        </p:blipFill>
        <p:spPr>
          <a:xfrm>
            <a:off x="1502435" y="69766"/>
            <a:ext cx="3348318" cy="744076"/>
          </a:xfrm>
          <a:prstGeom prst="rect">
            <a:avLst/>
          </a:prstGeom>
        </p:spPr>
      </p:pic>
      <p:sp>
        <p:nvSpPr>
          <p:cNvPr id="13" name="TextBox 12">
            <a:extLst>
              <a:ext uri="{FF2B5EF4-FFF2-40B4-BE49-F238E27FC236}">
                <a16:creationId xmlns:a16="http://schemas.microsoft.com/office/drawing/2014/main" id="{F546E09F-46E9-842C-180C-DE50D9091181}"/>
              </a:ext>
            </a:extLst>
          </p:cNvPr>
          <p:cNvSpPr txBox="1"/>
          <p:nvPr/>
        </p:nvSpPr>
        <p:spPr>
          <a:xfrm>
            <a:off x="967891" y="1558942"/>
            <a:ext cx="4417406" cy="4312399"/>
          </a:xfrm>
          <a:prstGeom prst="rect">
            <a:avLst/>
          </a:prstGeom>
          <a:noFill/>
        </p:spPr>
        <p:txBody>
          <a:bodyPr wrap="square">
            <a:spAutoFit/>
          </a:bodyPr>
          <a:lstStyle/>
          <a:p>
            <a:pPr marL="0" lvl="0" indent="0" algn="l" rtl="0">
              <a:lnSpc>
                <a:spcPct val="110000"/>
              </a:lnSpc>
              <a:spcBef>
                <a:spcPts val="0"/>
              </a:spcBef>
              <a:spcAft>
                <a:spcPts val="0"/>
              </a:spcAft>
              <a:buSzPts val="2400"/>
              <a:buNone/>
            </a:pPr>
            <a:r>
              <a:rPr lang="en-GB" sz="2400" dirty="0">
                <a:latin typeface="Open Sans" pitchFamily="2" charset="0"/>
                <a:ea typeface="Open Sans" pitchFamily="2" charset="0"/>
                <a:cs typeface="Open Sans" pitchFamily="2" charset="0"/>
                <a:sym typeface="Corbel"/>
              </a:rPr>
              <a:t>An allergic reaction happens when a person comes in contact with something, such as a food, that their body thinks will be harmful for them (called an allergen).</a:t>
            </a:r>
            <a:endParaRPr lang="en-GB" sz="2400" dirty="0">
              <a:latin typeface="Open Sans" pitchFamily="2" charset="0"/>
              <a:ea typeface="Open Sans" pitchFamily="2" charset="0"/>
              <a:cs typeface="Open Sans" pitchFamily="2" charset="0"/>
            </a:endParaRPr>
          </a:p>
          <a:p>
            <a:pPr marL="0" lvl="0" indent="0" algn="l" rtl="0">
              <a:lnSpc>
                <a:spcPct val="110000"/>
              </a:lnSpc>
              <a:spcBef>
                <a:spcPts val="700"/>
              </a:spcBef>
              <a:spcAft>
                <a:spcPts val="0"/>
              </a:spcAft>
              <a:buSzPts val="2400"/>
              <a:buNone/>
            </a:pPr>
            <a:endParaRPr lang="en-GB" sz="2400" dirty="0">
              <a:latin typeface="Open Sans" pitchFamily="2" charset="0"/>
              <a:ea typeface="Open Sans" pitchFamily="2" charset="0"/>
              <a:cs typeface="Open Sans" pitchFamily="2" charset="0"/>
              <a:sym typeface="Corbel"/>
            </a:endParaRPr>
          </a:p>
          <a:p>
            <a:pPr marL="0" lvl="0" indent="0" algn="l" rtl="0">
              <a:lnSpc>
                <a:spcPct val="110000"/>
              </a:lnSpc>
              <a:spcBef>
                <a:spcPts val="700"/>
              </a:spcBef>
              <a:spcAft>
                <a:spcPts val="0"/>
              </a:spcAft>
              <a:buSzPts val="2400"/>
              <a:buNone/>
            </a:pPr>
            <a:r>
              <a:rPr lang="en-GB" sz="2400" dirty="0">
                <a:latin typeface="Open Sans" pitchFamily="2" charset="0"/>
                <a:ea typeface="Open Sans" pitchFamily="2" charset="0"/>
                <a:cs typeface="Open Sans" pitchFamily="2" charset="0"/>
                <a:sym typeface="Corbel"/>
              </a:rPr>
              <a:t>* This </a:t>
            </a:r>
            <a:r>
              <a:rPr lang="en-GB" sz="2400" b="1" dirty="0">
                <a:latin typeface="Open Sans" pitchFamily="2" charset="0"/>
                <a:ea typeface="Open Sans" pitchFamily="2" charset="0"/>
                <a:cs typeface="Open Sans" pitchFamily="2" charset="0"/>
                <a:sym typeface="Corbel"/>
              </a:rPr>
              <a:t>doesn’t</a:t>
            </a:r>
            <a:r>
              <a:rPr lang="en-GB" sz="2400" dirty="0">
                <a:latin typeface="Open Sans" pitchFamily="2" charset="0"/>
                <a:ea typeface="Open Sans" pitchFamily="2" charset="0"/>
                <a:cs typeface="Open Sans" pitchFamily="2" charset="0"/>
                <a:sym typeface="Corbel"/>
              </a:rPr>
              <a:t> happen to everybody, only someone with ‘allergies’.</a:t>
            </a:r>
            <a:endParaRPr lang="en-GB" sz="2400" dirty="0">
              <a:latin typeface="Open Sans" pitchFamily="2" charset="0"/>
              <a:ea typeface="Open Sans" pitchFamily="2" charset="0"/>
              <a:cs typeface="Open Sans" pitchFamily="2" charset="0"/>
            </a:endParaRPr>
          </a:p>
        </p:txBody>
      </p:sp>
      <p:pic>
        <p:nvPicPr>
          <p:cNvPr id="19" name="Google Shape;127;p2">
            <a:extLst>
              <a:ext uri="{FF2B5EF4-FFF2-40B4-BE49-F238E27FC236}">
                <a16:creationId xmlns:a16="http://schemas.microsoft.com/office/drawing/2014/main" id="{B2F9D206-5CB2-1DA3-392A-17E2A197D72A}"/>
              </a:ext>
            </a:extLst>
          </p:cNvPr>
          <p:cNvPicPr preferRelativeResize="0"/>
          <p:nvPr/>
        </p:nvPicPr>
        <p:blipFill rotWithShape="1">
          <a:blip r:embed="rId7">
            <a:alphaModFix/>
          </a:blip>
          <a:srcRect t="120"/>
          <a:stretch/>
        </p:blipFill>
        <p:spPr>
          <a:xfrm>
            <a:off x="4917722" y="3747758"/>
            <a:ext cx="2263123" cy="2668038"/>
          </a:xfrm>
          <a:custGeom>
            <a:avLst/>
            <a:gdLst/>
            <a:ahLst/>
            <a:cxnLst/>
            <a:rect l="l" t="t" r="r" b="b"/>
            <a:pathLst>
              <a:path w="2891598" h="2888118" extrusionOk="0">
                <a:moveTo>
                  <a:pt x="1445800" y="0"/>
                </a:moveTo>
                <a:lnTo>
                  <a:pt x="1473855" y="2630"/>
                </a:lnTo>
                <a:lnTo>
                  <a:pt x="1501036" y="9644"/>
                </a:lnTo>
                <a:lnTo>
                  <a:pt x="1527340" y="20166"/>
                </a:lnTo>
                <a:lnTo>
                  <a:pt x="1554518" y="33318"/>
                </a:lnTo>
                <a:lnTo>
                  <a:pt x="1579946" y="48224"/>
                </a:lnTo>
                <a:lnTo>
                  <a:pt x="1606250" y="64005"/>
                </a:lnTo>
                <a:lnTo>
                  <a:pt x="1632552" y="78033"/>
                </a:lnTo>
                <a:lnTo>
                  <a:pt x="1658855" y="92063"/>
                </a:lnTo>
                <a:lnTo>
                  <a:pt x="1684282" y="102583"/>
                </a:lnTo>
                <a:lnTo>
                  <a:pt x="1712338" y="109598"/>
                </a:lnTo>
                <a:lnTo>
                  <a:pt x="1739518" y="113105"/>
                </a:lnTo>
                <a:lnTo>
                  <a:pt x="1768452" y="113105"/>
                </a:lnTo>
                <a:lnTo>
                  <a:pt x="1798262" y="111352"/>
                </a:lnTo>
                <a:lnTo>
                  <a:pt x="1828072" y="107844"/>
                </a:lnTo>
                <a:lnTo>
                  <a:pt x="1857883" y="103461"/>
                </a:lnTo>
                <a:lnTo>
                  <a:pt x="1887693" y="99954"/>
                </a:lnTo>
                <a:lnTo>
                  <a:pt x="1917504" y="97323"/>
                </a:lnTo>
                <a:lnTo>
                  <a:pt x="1945560" y="98199"/>
                </a:lnTo>
                <a:lnTo>
                  <a:pt x="1972740" y="101707"/>
                </a:lnTo>
                <a:lnTo>
                  <a:pt x="1999043" y="109598"/>
                </a:lnTo>
                <a:lnTo>
                  <a:pt x="2020963" y="120996"/>
                </a:lnTo>
                <a:lnTo>
                  <a:pt x="2042004" y="135902"/>
                </a:lnTo>
                <a:lnTo>
                  <a:pt x="2060417" y="153437"/>
                </a:lnTo>
                <a:lnTo>
                  <a:pt x="2078829" y="173603"/>
                </a:lnTo>
                <a:lnTo>
                  <a:pt x="2095489" y="194645"/>
                </a:lnTo>
                <a:lnTo>
                  <a:pt x="2112147" y="216565"/>
                </a:lnTo>
                <a:lnTo>
                  <a:pt x="2128805" y="238484"/>
                </a:lnTo>
                <a:lnTo>
                  <a:pt x="2145463" y="259528"/>
                </a:lnTo>
                <a:lnTo>
                  <a:pt x="2163000" y="279693"/>
                </a:lnTo>
                <a:lnTo>
                  <a:pt x="2183166" y="297229"/>
                </a:lnTo>
                <a:lnTo>
                  <a:pt x="2202455" y="313012"/>
                </a:lnTo>
                <a:lnTo>
                  <a:pt x="2224374" y="325286"/>
                </a:lnTo>
                <a:lnTo>
                  <a:pt x="2248047" y="335808"/>
                </a:lnTo>
                <a:lnTo>
                  <a:pt x="2273473" y="344575"/>
                </a:lnTo>
                <a:lnTo>
                  <a:pt x="2299776" y="352466"/>
                </a:lnTo>
                <a:lnTo>
                  <a:pt x="2326079" y="359480"/>
                </a:lnTo>
                <a:lnTo>
                  <a:pt x="2353259" y="366495"/>
                </a:lnTo>
                <a:lnTo>
                  <a:pt x="2378686" y="374386"/>
                </a:lnTo>
                <a:lnTo>
                  <a:pt x="2404111" y="383153"/>
                </a:lnTo>
                <a:lnTo>
                  <a:pt x="2427785" y="393675"/>
                </a:lnTo>
                <a:lnTo>
                  <a:pt x="2448828" y="406827"/>
                </a:lnTo>
                <a:lnTo>
                  <a:pt x="2468117" y="422609"/>
                </a:lnTo>
                <a:lnTo>
                  <a:pt x="2483898" y="441899"/>
                </a:lnTo>
                <a:lnTo>
                  <a:pt x="2497050" y="462941"/>
                </a:lnTo>
                <a:lnTo>
                  <a:pt x="2507571" y="486613"/>
                </a:lnTo>
                <a:lnTo>
                  <a:pt x="2516339" y="512041"/>
                </a:lnTo>
                <a:lnTo>
                  <a:pt x="2524229" y="537467"/>
                </a:lnTo>
                <a:lnTo>
                  <a:pt x="2531245" y="564648"/>
                </a:lnTo>
                <a:lnTo>
                  <a:pt x="2538259" y="590950"/>
                </a:lnTo>
                <a:lnTo>
                  <a:pt x="2546149" y="617254"/>
                </a:lnTo>
                <a:lnTo>
                  <a:pt x="2554917" y="642682"/>
                </a:lnTo>
                <a:lnTo>
                  <a:pt x="2565438" y="666354"/>
                </a:lnTo>
                <a:lnTo>
                  <a:pt x="2577714" y="688273"/>
                </a:lnTo>
                <a:lnTo>
                  <a:pt x="2593495" y="707564"/>
                </a:lnTo>
                <a:lnTo>
                  <a:pt x="2611030" y="727729"/>
                </a:lnTo>
                <a:lnTo>
                  <a:pt x="2631196" y="745264"/>
                </a:lnTo>
                <a:lnTo>
                  <a:pt x="2652239" y="761923"/>
                </a:lnTo>
                <a:lnTo>
                  <a:pt x="2675035" y="778582"/>
                </a:lnTo>
                <a:lnTo>
                  <a:pt x="2696954" y="795241"/>
                </a:lnTo>
                <a:lnTo>
                  <a:pt x="2717996" y="811900"/>
                </a:lnTo>
                <a:lnTo>
                  <a:pt x="2738161" y="830313"/>
                </a:lnTo>
                <a:lnTo>
                  <a:pt x="2755698" y="848725"/>
                </a:lnTo>
                <a:lnTo>
                  <a:pt x="2770603" y="869768"/>
                </a:lnTo>
                <a:lnTo>
                  <a:pt x="2782002" y="891687"/>
                </a:lnTo>
                <a:lnTo>
                  <a:pt x="2789892" y="917991"/>
                </a:lnTo>
                <a:lnTo>
                  <a:pt x="2793399" y="945171"/>
                </a:lnTo>
                <a:lnTo>
                  <a:pt x="2794276" y="973229"/>
                </a:lnTo>
                <a:lnTo>
                  <a:pt x="2791646" y="1003038"/>
                </a:lnTo>
                <a:lnTo>
                  <a:pt x="2788138" y="1032848"/>
                </a:lnTo>
                <a:lnTo>
                  <a:pt x="2783755" y="1062659"/>
                </a:lnTo>
                <a:lnTo>
                  <a:pt x="2780247" y="1092470"/>
                </a:lnTo>
                <a:lnTo>
                  <a:pt x="2778495" y="1122281"/>
                </a:lnTo>
                <a:lnTo>
                  <a:pt x="2778495" y="1151214"/>
                </a:lnTo>
                <a:lnTo>
                  <a:pt x="2782002" y="1178394"/>
                </a:lnTo>
                <a:lnTo>
                  <a:pt x="2789015" y="1205574"/>
                </a:lnTo>
                <a:lnTo>
                  <a:pt x="2799536" y="1231002"/>
                </a:lnTo>
                <a:lnTo>
                  <a:pt x="2813566" y="1257305"/>
                </a:lnTo>
                <a:lnTo>
                  <a:pt x="2827593" y="1283608"/>
                </a:lnTo>
                <a:lnTo>
                  <a:pt x="2843376" y="1309912"/>
                </a:lnTo>
                <a:lnTo>
                  <a:pt x="2858280" y="1335339"/>
                </a:lnTo>
                <a:lnTo>
                  <a:pt x="2871432" y="1362518"/>
                </a:lnTo>
                <a:lnTo>
                  <a:pt x="2881953" y="1388823"/>
                </a:lnTo>
                <a:lnTo>
                  <a:pt x="2888967" y="1416003"/>
                </a:lnTo>
                <a:lnTo>
                  <a:pt x="2891598" y="1444059"/>
                </a:lnTo>
                <a:lnTo>
                  <a:pt x="2888967" y="1472116"/>
                </a:lnTo>
                <a:lnTo>
                  <a:pt x="2881953" y="1499297"/>
                </a:lnTo>
                <a:lnTo>
                  <a:pt x="2871432" y="1525600"/>
                </a:lnTo>
                <a:lnTo>
                  <a:pt x="2858280" y="1552780"/>
                </a:lnTo>
                <a:lnTo>
                  <a:pt x="2843376" y="1578207"/>
                </a:lnTo>
                <a:lnTo>
                  <a:pt x="2827593" y="1604511"/>
                </a:lnTo>
                <a:lnTo>
                  <a:pt x="2813566" y="1630814"/>
                </a:lnTo>
                <a:lnTo>
                  <a:pt x="2799536" y="1657117"/>
                </a:lnTo>
                <a:lnTo>
                  <a:pt x="2789015" y="1682544"/>
                </a:lnTo>
                <a:lnTo>
                  <a:pt x="2782002" y="1709724"/>
                </a:lnTo>
                <a:lnTo>
                  <a:pt x="2778495" y="1736904"/>
                </a:lnTo>
                <a:lnTo>
                  <a:pt x="2778495" y="1765838"/>
                </a:lnTo>
                <a:lnTo>
                  <a:pt x="2780247" y="1795649"/>
                </a:lnTo>
                <a:lnTo>
                  <a:pt x="2783755" y="1825459"/>
                </a:lnTo>
                <a:lnTo>
                  <a:pt x="2788138" y="1855270"/>
                </a:lnTo>
                <a:lnTo>
                  <a:pt x="2791646" y="1885081"/>
                </a:lnTo>
                <a:lnTo>
                  <a:pt x="2794276" y="1914891"/>
                </a:lnTo>
                <a:lnTo>
                  <a:pt x="2793399" y="1942948"/>
                </a:lnTo>
                <a:lnTo>
                  <a:pt x="2789892" y="1970129"/>
                </a:lnTo>
                <a:lnTo>
                  <a:pt x="2782002" y="1996432"/>
                </a:lnTo>
                <a:lnTo>
                  <a:pt x="2770603" y="2018351"/>
                </a:lnTo>
                <a:lnTo>
                  <a:pt x="2755698" y="2039394"/>
                </a:lnTo>
                <a:lnTo>
                  <a:pt x="2738161" y="2057807"/>
                </a:lnTo>
                <a:lnTo>
                  <a:pt x="2717996" y="2076218"/>
                </a:lnTo>
                <a:lnTo>
                  <a:pt x="2696954" y="2092878"/>
                </a:lnTo>
                <a:lnTo>
                  <a:pt x="2675035" y="2109537"/>
                </a:lnTo>
                <a:lnTo>
                  <a:pt x="2652239" y="2126196"/>
                </a:lnTo>
                <a:lnTo>
                  <a:pt x="2631196" y="2142854"/>
                </a:lnTo>
                <a:lnTo>
                  <a:pt x="2611030" y="2160389"/>
                </a:lnTo>
                <a:lnTo>
                  <a:pt x="2593495" y="2180556"/>
                </a:lnTo>
                <a:lnTo>
                  <a:pt x="2577714" y="2199845"/>
                </a:lnTo>
                <a:lnTo>
                  <a:pt x="2565438" y="2221764"/>
                </a:lnTo>
                <a:lnTo>
                  <a:pt x="2554917" y="2245437"/>
                </a:lnTo>
                <a:lnTo>
                  <a:pt x="2546149" y="2270864"/>
                </a:lnTo>
                <a:lnTo>
                  <a:pt x="2538259" y="2297168"/>
                </a:lnTo>
                <a:lnTo>
                  <a:pt x="2531245" y="2323472"/>
                </a:lnTo>
                <a:lnTo>
                  <a:pt x="2524229" y="2350652"/>
                </a:lnTo>
                <a:lnTo>
                  <a:pt x="2516339" y="2376078"/>
                </a:lnTo>
                <a:lnTo>
                  <a:pt x="2507571" y="2401504"/>
                </a:lnTo>
                <a:lnTo>
                  <a:pt x="2497050" y="2425177"/>
                </a:lnTo>
                <a:lnTo>
                  <a:pt x="2483898" y="2446221"/>
                </a:lnTo>
                <a:lnTo>
                  <a:pt x="2468117" y="2465510"/>
                </a:lnTo>
                <a:lnTo>
                  <a:pt x="2448828" y="2481291"/>
                </a:lnTo>
                <a:lnTo>
                  <a:pt x="2427785" y="2494443"/>
                </a:lnTo>
                <a:lnTo>
                  <a:pt x="2404111" y="2504965"/>
                </a:lnTo>
                <a:lnTo>
                  <a:pt x="2378686" y="2513732"/>
                </a:lnTo>
                <a:lnTo>
                  <a:pt x="2353259" y="2521623"/>
                </a:lnTo>
                <a:lnTo>
                  <a:pt x="2326079" y="2528638"/>
                </a:lnTo>
                <a:lnTo>
                  <a:pt x="2299776" y="2535652"/>
                </a:lnTo>
                <a:lnTo>
                  <a:pt x="2273473" y="2543543"/>
                </a:lnTo>
                <a:lnTo>
                  <a:pt x="2248047" y="2552312"/>
                </a:lnTo>
                <a:lnTo>
                  <a:pt x="2224374" y="2562833"/>
                </a:lnTo>
                <a:lnTo>
                  <a:pt x="2202455" y="2575107"/>
                </a:lnTo>
                <a:lnTo>
                  <a:pt x="2183166" y="2590889"/>
                </a:lnTo>
                <a:lnTo>
                  <a:pt x="2163000" y="2608426"/>
                </a:lnTo>
                <a:lnTo>
                  <a:pt x="2145463" y="2628592"/>
                </a:lnTo>
                <a:lnTo>
                  <a:pt x="2128805" y="2649634"/>
                </a:lnTo>
                <a:lnTo>
                  <a:pt x="2112147" y="2671553"/>
                </a:lnTo>
                <a:lnTo>
                  <a:pt x="2095489" y="2693473"/>
                </a:lnTo>
                <a:lnTo>
                  <a:pt x="2078829" y="2714516"/>
                </a:lnTo>
                <a:lnTo>
                  <a:pt x="2060417" y="2734681"/>
                </a:lnTo>
                <a:lnTo>
                  <a:pt x="2042004" y="2752217"/>
                </a:lnTo>
                <a:lnTo>
                  <a:pt x="2020963" y="2767122"/>
                </a:lnTo>
                <a:lnTo>
                  <a:pt x="1999043" y="2778521"/>
                </a:lnTo>
                <a:lnTo>
                  <a:pt x="1972740" y="2786411"/>
                </a:lnTo>
                <a:lnTo>
                  <a:pt x="1945560" y="2789919"/>
                </a:lnTo>
                <a:lnTo>
                  <a:pt x="1917504" y="2790796"/>
                </a:lnTo>
                <a:lnTo>
                  <a:pt x="1887693" y="2788165"/>
                </a:lnTo>
                <a:lnTo>
                  <a:pt x="1857883" y="2784659"/>
                </a:lnTo>
                <a:lnTo>
                  <a:pt x="1828072" y="2780274"/>
                </a:lnTo>
                <a:lnTo>
                  <a:pt x="1798262" y="2776767"/>
                </a:lnTo>
                <a:lnTo>
                  <a:pt x="1768452" y="2775013"/>
                </a:lnTo>
                <a:lnTo>
                  <a:pt x="1739518" y="2775013"/>
                </a:lnTo>
                <a:lnTo>
                  <a:pt x="1712338" y="2778521"/>
                </a:lnTo>
                <a:lnTo>
                  <a:pt x="1684282" y="2785535"/>
                </a:lnTo>
                <a:lnTo>
                  <a:pt x="1658855" y="2796057"/>
                </a:lnTo>
                <a:lnTo>
                  <a:pt x="1632552" y="2810085"/>
                </a:lnTo>
                <a:lnTo>
                  <a:pt x="1606250" y="2824114"/>
                </a:lnTo>
                <a:lnTo>
                  <a:pt x="1579946" y="2839896"/>
                </a:lnTo>
                <a:lnTo>
                  <a:pt x="1554518" y="2854801"/>
                </a:lnTo>
                <a:lnTo>
                  <a:pt x="1527340" y="2867952"/>
                </a:lnTo>
                <a:lnTo>
                  <a:pt x="1501036" y="2878474"/>
                </a:lnTo>
                <a:lnTo>
                  <a:pt x="1473855" y="2885488"/>
                </a:lnTo>
                <a:lnTo>
                  <a:pt x="1445800" y="2888118"/>
                </a:lnTo>
                <a:lnTo>
                  <a:pt x="1417743" y="2885488"/>
                </a:lnTo>
                <a:lnTo>
                  <a:pt x="1390563" y="2878474"/>
                </a:lnTo>
                <a:lnTo>
                  <a:pt x="1364260" y="2867952"/>
                </a:lnTo>
                <a:lnTo>
                  <a:pt x="1337080" y="2854801"/>
                </a:lnTo>
                <a:lnTo>
                  <a:pt x="1311653" y="2839896"/>
                </a:lnTo>
                <a:lnTo>
                  <a:pt x="1285350" y="2824114"/>
                </a:lnTo>
                <a:lnTo>
                  <a:pt x="1259047" y="2810085"/>
                </a:lnTo>
                <a:lnTo>
                  <a:pt x="1232744" y="2796057"/>
                </a:lnTo>
                <a:lnTo>
                  <a:pt x="1206441" y="2785535"/>
                </a:lnTo>
                <a:lnTo>
                  <a:pt x="1179261" y="2778521"/>
                </a:lnTo>
                <a:lnTo>
                  <a:pt x="1152081" y="2775013"/>
                </a:lnTo>
                <a:lnTo>
                  <a:pt x="1123147" y="2775013"/>
                </a:lnTo>
                <a:lnTo>
                  <a:pt x="1093337" y="2776767"/>
                </a:lnTo>
                <a:lnTo>
                  <a:pt x="1063527" y="2780274"/>
                </a:lnTo>
                <a:lnTo>
                  <a:pt x="1033716" y="2784659"/>
                </a:lnTo>
                <a:lnTo>
                  <a:pt x="1003905" y="2788165"/>
                </a:lnTo>
                <a:lnTo>
                  <a:pt x="974095" y="2790796"/>
                </a:lnTo>
                <a:lnTo>
                  <a:pt x="946040" y="2789919"/>
                </a:lnTo>
                <a:lnTo>
                  <a:pt x="918859" y="2786411"/>
                </a:lnTo>
                <a:lnTo>
                  <a:pt x="892556" y="2778521"/>
                </a:lnTo>
                <a:lnTo>
                  <a:pt x="870636" y="2767122"/>
                </a:lnTo>
                <a:lnTo>
                  <a:pt x="849593" y="2752217"/>
                </a:lnTo>
                <a:lnTo>
                  <a:pt x="831181" y="2734681"/>
                </a:lnTo>
                <a:lnTo>
                  <a:pt x="812769" y="2714516"/>
                </a:lnTo>
                <a:lnTo>
                  <a:pt x="796111" y="2693473"/>
                </a:lnTo>
                <a:lnTo>
                  <a:pt x="779451" y="2671553"/>
                </a:lnTo>
                <a:lnTo>
                  <a:pt x="762793" y="2649634"/>
                </a:lnTo>
                <a:lnTo>
                  <a:pt x="746135" y="2628592"/>
                </a:lnTo>
                <a:lnTo>
                  <a:pt x="728599" y="2608426"/>
                </a:lnTo>
                <a:lnTo>
                  <a:pt x="708433" y="2590889"/>
                </a:lnTo>
                <a:lnTo>
                  <a:pt x="689144" y="2575107"/>
                </a:lnTo>
                <a:lnTo>
                  <a:pt x="667225" y="2562833"/>
                </a:lnTo>
                <a:lnTo>
                  <a:pt x="643552" y="2552312"/>
                </a:lnTo>
                <a:lnTo>
                  <a:pt x="618126" y="2543543"/>
                </a:lnTo>
                <a:lnTo>
                  <a:pt x="591822" y="2535652"/>
                </a:lnTo>
                <a:lnTo>
                  <a:pt x="565519" y="2528638"/>
                </a:lnTo>
                <a:lnTo>
                  <a:pt x="538339" y="2521623"/>
                </a:lnTo>
                <a:lnTo>
                  <a:pt x="512913" y="2513732"/>
                </a:lnTo>
                <a:lnTo>
                  <a:pt x="487486" y="2504965"/>
                </a:lnTo>
                <a:lnTo>
                  <a:pt x="463814" y="2494443"/>
                </a:lnTo>
                <a:lnTo>
                  <a:pt x="442771" y="2481291"/>
                </a:lnTo>
                <a:lnTo>
                  <a:pt x="423481" y="2465510"/>
                </a:lnTo>
                <a:lnTo>
                  <a:pt x="407701" y="2446221"/>
                </a:lnTo>
                <a:lnTo>
                  <a:pt x="394549" y="2425177"/>
                </a:lnTo>
                <a:lnTo>
                  <a:pt x="384027" y="2401504"/>
                </a:lnTo>
                <a:lnTo>
                  <a:pt x="375260" y="2376078"/>
                </a:lnTo>
                <a:lnTo>
                  <a:pt x="367369" y="2350652"/>
                </a:lnTo>
                <a:lnTo>
                  <a:pt x="360355" y="2323472"/>
                </a:lnTo>
                <a:lnTo>
                  <a:pt x="353341" y="2297168"/>
                </a:lnTo>
                <a:lnTo>
                  <a:pt x="345449" y="2270864"/>
                </a:lnTo>
                <a:lnTo>
                  <a:pt x="336681" y="2245437"/>
                </a:lnTo>
                <a:lnTo>
                  <a:pt x="326160" y="2221764"/>
                </a:lnTo>
                <a:lnTo>
                  <a:pt x="313886" y="2199845"/>
                </a:lnTo>
                <a:lnTo>
                  <a:pt x="298104" y="2180556"/>
                </a:lnTo>
                <a:lnTo>
                  <a:pt x="280568" y="2160389"/>
                </a:lnTo>
                <a:lnTo>
                  <a:pt x="260402" y="2142854"/>
                </a:lnTo>
                <a:lnTo>
                  <a:pt x="238482" y="2126196"/>
                </a:lnTo>
                <a:lnTo>
                  <a:pt x="216563" y="2109537"/>
                </a:lnTo>
                <a:lnTo>
                  <a:pt x="194645" y="2092878"/>
                </a:lnTo>
                <a:lnTo>
                  <a:pt x="173602" y="2076218"/>
                </a:lnTo>
                <a:lnTo>
                  <a:pt x="153436" y="2057807"/>
                </a:lnTo>
                <a:lnTo>
                  <a:pt x="135901" y="2039394"/>
                </a:lnTo>
                <a:lnTo>
                  <a:pt x="120996" y="2018351"/>
                </a:lnTo>
                <a:lnTo>
                  <a:pt x="109598" y="1996432"/>
                </a:lnTo>
                <a:lnTo>
                  <a:pt x="101707" y="1970129"/>
                </a:lnTo>
                <a:lnTo>
                  <a:pt x="98199" y="1942948"/>
                </a:lnTo>
                <a:lnTo>
                  <a:pt x="97322" y="1914891"/>
                </a:lnTo>
                <a:lnTo>
                  <a:pt x="99953" y="1885081"/>
                </a:lnTo>
                <a:lnTo>
                  <a:pt x="103460" y="1855270"/>
                </a:lnTo>
                <a:lnTo>
                  <a:pt x="107843" y="1825459"/>
                </a:lnTo>
                <a:lnTo>
                  <a:pt x="111351" y="1795649"/>
                </a:lnTo>
                <a:lnTo>
                  <a:pt x="113105" y="1765838"/>
                </a:lnTo>
                <a:lnTo>
                  <a:pt x="113105" y="1736904"/>
                </a:lnTo>
                <a:lnTo>
                  <a:pt x="109598" y="1709724"/>
                </a:lnTo>
                <a:lnTo>
                  <a:pt x="102584" y="1682544"/>
                </a:lnTo>
                <a:lnTo>
                  <a:pt x="92062" y="1657117"/>
                </a:lnTo>
                <a:lnTo>
                  <a:pt x="78910" y="1630814"/>
                </a:lnTo>
                <a:lnTo>
                  <a:pt x="64005" y="1604511"/>
                </a:lnTo>
                <a:lnTo>
                  <a:pt x="48224" y="1578207"/>
                </a:lnTo>
                <a:lnTo>
                  <a:pt x="33319" y="1552780"/>
                </a:lnTo>
                <a:lnTo>
                  <a:pt x="20166" y="1525600"/>
                </a:lnTo>
                <a:lnTo>
                  <a:pt x="9645" y="1499297"/>
                </a:lnTo>
                <a:lnTo>
                  <a:pt x="2631" y="1472116"/>
                </a:lnTo>
                <a:lnTo>
                  <a:pt x="0" y="1444059"/>
                </a:lnTo>
                <a:lnTo>
                  <a:pt x="2631" y="1416003"/>
                </a:lnTo>
                <a:lnTo>
                  <a:pt x="9645" y="1388823"/>
                </a:lnTo>
                <a:lnTo>
                  <a:pt x="20166" y="1362518"/>
                </a:lnTo>
                <a:lnTo>
                  <a:pt x="33319" y="1335339"/>
                </a:lnTo>
                <a:lnTo>
                  <a:pt x="48224" y="1309912"/>
                </a:lnTo>
                <a:lnTo>
                  <a:pt x="64005" y="1283608"/>
                </a:lnTo>
                <a:lnTo>
                  <a:pt x="78910" y="1257305"/>
                </a:lnTo>
                <a:lnTo>
                  <a:pt x="92062" y="1231002"/>
                </a:lnTo>
                <a:lnTo>
                  <a:pt x="102584" y="1205574"/>
                </a:lnTo>
                <a:lnTo>
                  <a:pt x="109598" y="1178394"/>
                </a:lnTo>
                <a:lnTo>
                  <a:pt x="113105" y="1151214"/>
                </a:lnTo>
                <a:lnTo>
                  <a:pt x="113105" y="1122281"/>
                </a:lnTo>
                <a:lnTo>
                  <a:pt x="111351" y="1092470"/>
                </a:lnTo>
                <a:lnTo>
                  <a:pt x="107843" y="1062659"/>
                </a:lnTo>
                <a:lnTo>
                  <a:pt x="103460" y="1032848"/>
                </a:lnTo>
                <a:lnTo>
                  <a:pt x="99953" y="1003038"/>
                </a:lnTo>
                <a:lnTo>
                  <a:pt x="97322" y="973229"/>
                </a:lnTo>
                <a:lnTo>
                  <a:pt x="98199" y="945171"/>
                </a:lnTo>
                <a:lnTo>
                  <a:pt x="101707" y="917991"/>
                </a:lnTo>
                <a:lnTo>
                  <a:pt x="109598" y="891687"/>
                </a:lnTo>
                <a:lnTo>
                  <a:pt x="120996" y="869768"/>
                </a:lnTo>
                <a:lnTo>
                  <a:pt x="135901" y="848725"/>
                </a:lnTo>
                <a:lnTo>
                  <a:pt x="153436" y="830313"/>
                </a:lnTo>
                <a:lnTo>
                  <a:pt x="173602" y="811900"/>
                </a:lnTo>
                <a:lnTo>
                  <a:pt x="194645" y="795241"/>
                </a:lnTo>
                <a:lnTo>
                  <a:pt x="216563" y="778582"/>
                </a:lnTo>
                <a:lnTo>
                  <a:pt x="238482" y="761923"/>
                </a:lnTo>
                <a:lnTo>
                  <a:pt x="260402" y="745264"/>
                </a:lnTo>
                <a:lnTo>
                  <a:pt x="280568" y="727729"/>
                </a:lnTo>
                <a:lnTo>
                  <a:pt x="298104" y="707564"/>
                </a:lnTo>
                <a:lnTo>
                  <a:pt x="313886" y="688273"/>
                </a:lnTo>
                <a:lnTo>
                  <a:pt x="326160" y="666354"/>
                </a:lnTo>
                <a:lnTo>
                  <a:pt x="336681" y="642682"/>
                </a:lnTo>
                <a:lnTo>
                  <a:pt x="345449" y="617254"/>
                </a:lnTo>
                <a:lnTo>
                  <a:pt x="353341" y="590950"/>
                </a:lnTo>
                <a:lnTo>
                  <a:pt x="360355" y="564648"/>
                </a:lnTo>
                <a:lnTo>
                  <a:pt x="367369" y="537467"/>
                </a:lnTo>
                <a:lnTo>
                  <a:pt x="375260" y="512041"/>
                </a:lnTo>
                <a:lnTo>
                  <a:pt x="384027" y="486613"/>
                </a:lnTo>
                <a:lnTo>
                  <a:pt x="394549" y="462941"/>
                </a:lnTo>
                <a:lnTo>
                  <a:pt x="407701" y="441899"/>
                </a:lnTo>
                <a:lnTo>
                  <a:pt x="423481" y="422609"/>
                </a:lnTo>
                <a:lnTo>
                  <a:pt x="442771" y="406827"/>
                </a:lnTo>
                <a:lnTo>
                  <a:pt x="463814" y="393675"/>
                </a:lnTo>
                <a:lnTo>
                  <a:pt x="487486" y="383153"/>
                </a:lnTo>
                <a:lnTo>
                  <a:pt x="512913" y="374386"/>
                </a:lnTo>
                <a:lnTo>
                  <a:pt x="538339" y="366495"/>
                </a:lnTo>
                <a:lnTo>
                  <a:pt x="565519" y="359480"/>
                </a:lnTo>
                <a:lnTo>
                  <a:pt x="591822" y="352466"/>
                </a:lnTo>
                <a:lnTo>
                  <a:pt x="618126" y="344575"/>
                </a:lnTo>
                <a:lnTo>
                  <a:pt x="643552" y="335808"/>
                </a:lnTo>
                <a:lnTo>
                  <a:pt x="667225" y="325286"/>
                </a:lnTo>
                <a:lnTo>
                  <a:pt x="689144" y="313012"/>
                </a:lnTo>
                <a:lnTo>
                  <a:pt x="708433" y="297229"/>
                </a:lnTo>
                <a:lnTo>
                  <a:pt x="728599" y="279693"/>
                </a:lnTo>
                <a:lnTo>
                  <a:pt x="746135" y="259528"/>
                </a:lnTo>
                <a:lnTo>
                  <a:pt x="762793" y="238484"/>
                </a:lnTo>
                <a:lnTo>
                  <a:pt x="779451" y="216565"/>
                </a:lnTo>
                <a:lnTo>
                  <a:pt x="796111" y="194645"/>
                </a:lnTo>
                <a:lnTo>
                  <a:pt x="812769" y="173603"/>
                </a:lnTo>
                <a:lnTo>
                  <a:pt x="831181" y="153437"/>
                </a:lnTo>
                <a:lnTo>
                  <a:pt x="849593" y="135902"/>
                </a:lnTo>
                <a:lnTo>
                  <a:pt x="870636" y="120996"/>
                </a:lnTo>
                <a:lnTo>
                  <a:pt x="892556" y="109598"/>
                </a:lnTo>
                <a:lnTo>
                  <a:pt x="918859" y="101707"/>
                </a:lnTo>
                <a:lnTo>
                  <a:pt x="946040" y="98199"/>
                </a:lnTo>
                <a:lnTo>
                  <a:pt x="974095" y="97323"/>
                </a:lnTo>
                <a:lnTo>
                  <a:pt x="1003905" y="99954"/>
                </a:lnTo>
                <a:lnTo>
                  <a:pt x="1033716" y="103461"/>
                </a:lnTo>
                <a:lnTo>
                  <a:pt x="1063527" y="107844"/>
                </a:lnTo>
                <a:lnTo>
                  <a:pt x="1093337" y="111352"/>
                </a:lnTo>
                <a:lnTo>
                  <a:pt x="1123147" y="113105"/>
                </a:lnTo>
                <a:lnTo>
                  <a:pt x="1152081" y="113105"/>
                </a:lnTo>
                <a:lnTo>
                  <a:pt x="1179261" y="109598"/>
                </a:lnTo>
                <a:lnTo>
                  <a:pt x="1206441" y="102583"/>
                </a:lnTo>
                <a:lnTo>
                  <a:pt x="1232744" y="92063"/>
                </a:lnTo>
                <a:lnTo>
                  <a:pt x="1259047" y="78033"/>
                </a:lnTo>
                <a:lnTo>
                  <a:pt x="1285350" y="64005"/>
                </a:lnTo>
                <a:lnTo>
                  <a:pt x="1311653" y="48224"/>
                </a:lnTo>
                <a:lnTo>
                  <a:pt x="1337080" y="33318"/>
                </a:lnTo>
                <a:lnTo>
                  <a:pt x="1364260" y="20166"/>
                </a:lnTo>
                <a:lnTo>
                  <a:pt x="1390563" y="9644"/>
                </a:lnTo>
                <a:lnTo>
                  <a:pt x="1417743" y="2630"/>
                </a:lnTo>
                <a:close/>
              </a:path>
            </a:pathLst>
          </a:custGeom>
          <a:noFill/>
          <a:ln>
            <a:noFill/>
          </a:ln>
        </p:spPr>
      </p:pic>
      <p:pic>
        <p:nvPicPr>
          <p:cNvPr id="6" name="Picture 5" descr="A picture containing text, traffic light, vector graphics&#10;&#10;Description automatically generated">
            <a:extLst>
              <a:ext uri="{FF2B5EF4-FFF2-40B4-BE49-F238E27FC236}">
                <a16:creationId xmlns:a16="http://schemas.microsoft.com/office/drawing/2014/main" id="{89F38A65-9AF7-08BB-E943-6756E30F5A55}"/>
              </a:ext>
            </a:extLst>
          </p:cNvPr>
          <p:cNvPicPr>
            <a:picLocks noChangeAspect="1"/>
          </p:cNvPicPr>
          <p:nvPr/>
        </p:nvPicPr>
        <p:blipFill rotWithShape="1">
          <a:blip r:embed="rId8">
            <a:extLst>
              <a:ext uri="{28A0092B-C50C-407E-A947-70E740481C1C}">
                <a14:useLocalDpi xmlns:a14="http://schemas.microsoft.com/office/drawing/2010/main" val="0"/>
              </a:ext>
            </a:extLst>
          </a:blip>
          <a:srcRect l="54247" t="462" r="23321" b="56808"/>
          <a:stretch/>
        </p:blipFill>
        <p:spPr>
          <a:xfrm>
            <a:off x="5785669" y="1627638"/>
            <a:ext cx="2734892" cy="2440076"/>
          </a:xfrm>
          <a:prstGeom prst="rect">
            <a:avLst/>
          </a:prstGeom>
        </p:spPr>
      </p:pic>
      <p:pic>
        <p:nvPicPr>
          <p:cNvPr id="21" name="Picture 20" descr="A picture containing text, traffic light, vector graphics&#10;&#10;Description automatically generated">
            <a:extLst>
              <a:ext uri="{FF2B5EF4-FFF2-40B4-BE49-F238E27FC236}">
                <a16:creationId xmlns:a16="http://schemas.microsoft.com/office/drawing/2014/main" id="{553C46D0-FE52-2FB8-CF4C-6C4A108E2EE9}"/>
              </a:ext>
            </a:extLst>
          </p:cNvPr>
          <p:cNvPicPr>
            <a:picLocks noChangeAspect="1"/>
          </p:cNvPicPr>
          <p:nvPr/>
        </p:nvPicPr>
        <p:blipFill rotWithShape="1">
          <a:blip r:embed="rId8">
            <a:extLst>
              <a:ext uri="{28A0092B-C50C-407E-A947-70E740481C1C}">
                <a14:useLocalDpi xmlns:a14="http://schemas.microsoft.com/office/drawing/2010/main" val="0"/>
              </a:ext>
            </a:extLst>
          </a:blip>
          <a:srcRect l="54247" t="462" r="23321" b="56808"/>
          <a:stretch/>
        </p:blipFill>
        <p:spPr>
          <a:xfrm>
            <a:off x="4620611" y="3747758"/>
            <a:ext cx="2990397" cy="2668038"/>
          </a:xfrm>
          <a:prstGeom prst="rect">
            <a:avLst/>
          </a:prstGeom>
        </p:spPr>
      </p:pic>
      <p:pic>
        <p:nvPicPr>
          <p:cNvPr id="22" name="Picture 21" descr="A picture containing text, traffic light, vector graphics&#10;&#10;Description automatically generated">
            <a:extLst>
              <a:ext uri="{FF2B5EF4-FFF2-40B4-BE49-F238E27FC236}">
                <a16:creationId xmlns:a16="http://schemas.microsoft.com/office/drawing/2014/main" id="{68DAA235-83DD-4666-E7D4-1DDEDAAF569C}"/>
              </a:ext>
            </a:extLst>
          </p:cNvPr>
          <p:cNvPicPr>
            <a:picLocks noChangeAspect="1"/>
          </p:cNvPicPr>
          <p:nvPr/>
        </p:nvPicPr>
        <p:blipFill rotWithShape="1">
          <a:blip r:embed="rId8">
            <a:extLst>
              <a:ext uri="{28A0092B-C50C-407E-A947-70E740481C1C}">
                <a14:useLocalDpi xmlns:a14="http://schemas.microsoft.com/office/drawing/2010/main" val="0"/>
              </a:ext>
            </a:extLst>
          </a:blip>
          <a:srcRect l="54247" t="462" r="23321" b="56808"/>
          <a:stretch/>
        </p:blipFill>
        <p:spPr>
          <a:xfrm>
            <a:off x="8063905" y="108966"/>
            <a:ext cx="3266671" cy="2914530"/>
          </a:xfrm>
          <a:prstGeom prst="rect">
            <a:avLst/>
          </a:prstGeom>
        </p:spPr>
      </p:pic>
      <p:pic>
        <p:nvPicPr>
          <p:cNvPr id="23" name="Picture 22" descr="A picture containing text, traffic light, vector graphics&#10;&#10;Description automatically generated">
            <a:extLst>
              <a:ext uri="{FF2B5EF4-FFF2-40B4-BE49-F238E27FC236}">
                <a16:creationId xmlns:a16="http://schemas.microsoft.com/office/drawing/2014/main" id="{457538A9-522D-AAB3-481C-FD52AE55DA1B}"/>
              </a:ext>
            </a:extLst>
          </p:cNvPr>
          <p:cNvPicPr>
            <a:picLocks noChangeAspect="1"/>
          </p:cNvPicPr>
          <p:nvPr/>
        </p:nvPicPr>
        <p:blipFill rotWithShape="1">
          <a:blip r:embed="rId8">
            <a:extLst>
              <a:ext uri="{28A0092B-C50C-407E-A947-70E740481C1C}">
                <a14:useLocalDpi xmlns:a14="http://schemas.microsoft.com/office/drawing/2010/main" val="0"/>
              </a:ext>
            </a:extLst>
          </a:blip>
          <a:srcRect l="54247" t="462" r="23321" b="56808"/>
          <a:stretch/>
        </p:blipFill>
        <p:spPr>
          <a:xfrm>
            <a:off x="7955142" y="2953478"/>
            <a:ext cx="3131667" cy="2794079"/>
          </a:xfrm>
          <a:prstGeom prst="rect">
            <a:avLst/>
          </a:prstGeom>
        </p:spPr>
      </p:pic>
      <p:pic>
        <p:nvPicPr>
          <p:cNvPr id="8" name="Picture 7" descr="A picture containing text, traffic light, vector graphics&#10;&#10;Description automatically generated">
            <a:extLst>
              <a:ext uri="{FF2B5EF4-FFF2-40B4-BE49-F238E27FC236}">
                <a16:creationId xmlns:a16="http://schemas.microsoft.com/office/drawing/2014/main" id="{CECD0154-8138-5704-D522-2D9D3637C114}"/>
              </a:ext>
            </a:extLst>
          </p:cNvPr>
          <p:cNvPicPr>
            <a:picLocks noChangeAspect="1"/>
          </p:cNvPicPr>
          <p:nvPr/>
        </p:nvPicPr>
        <p:blipFill rotWithShape="1">
          <a:blip r:embed="rId6">
            <a:extLst>
              <a:ext uri="{28A0092B-C50C-407E-A947-70E740481C1C}">
                <a14:useLocalDpi xmlns:a14="http://schemas.microsoft.com/office/drawing/2010/main" val="0"/>
              </a:ext>
            </a:extLst>
          </a:blip>
          <a:srcRect l="-1" t="85433" r="69298"/>
          <a:stretch/>
        </p:blipFill>
        <p:spPr>
          <a:xfrm rot="5400000">
            <a:off x="9373449" y="3027549"/>
            <a:ext cx="3730406" cy="828985"/>
          </a:xfrm>
          <a:prstGeom prst="rect">
            <a:avLst/>
          </a:prstGeom>
        </p:spPr>
      </p:pic>
      <p:pic>
        <p:nvPicPr>
          <p:cNvPr id="5" name="Picture 4" descr="A picture containing text, traffic light, vector graphics&#10;&#10;Description automatically generated">
            <a:extLst>
              <a:ext uri="{FF2B5EF4-FFF2-40B4-BE49-F238E27FC236}">
                <a16:creationId xmlns:a16="http://schemas.microsoft.com/office/drawing/2014/main" id="{1E022A77-ED45-AD4A-869F-C24F653E0BE4}"/>
              </a:ext>
            </a:extLst>
          </p:cNvPr>
          <p:cNvPicPr>
            <a:picLocks noChangeAspect="1"/>
          </p:cNvPicPr>
          <p:nvPr/>
        </p:nvPicPr>
        <p:blipFill rotWithShape="1">
          <a:blip r:embed="rId6">
            <a:extLst>
              <a:ext uri="{28A0092B-C50C-407E-A947-70E740481C1C}">
                <a14:useLocalDpi xmlns:a14="http://schemas.microsoft.com/office/drawing/2010/main" val="0"/>
              </a:ext>
            </a:extLst>
          </a:blip>
          <a:srcRect l="-1" t="85433" r="69298"/>
          <a:stretch/>
        </p:blipFill>
        <p:spPr>
          <a:xfrm>
            <a:off x="6922094" y="5864512"/>
            <a:ext cx="3348318" cy="744076"/>
          </a:xfrm>
          <a:prstGeom prst="rect">
            <a:avLst/>
          </a:prstGeom>
        </p:spPr>
      </p:pic>
      <p:pic>
        <p:nvPicPr>
          <p:cNvPr id="3" name="Picture 2" descr="A picture containing text, traffic light, vector graphics&#10;&#10;Description automatically generated">
            <a:extLst>
              <a:ext uri="{FF2B5EF4-FFF2-40B4-BE49-F238E27FC236}">
                <a16:creationId xmlns:a16="http://schemas.microsoft.com/office/drawing/2014/main" id="{A78EE55B-EC03-2031-C64D-CB7E752C20A3}"/>
              </a:ext>
            </a:extLst>
          </p:cNvPr>
          <p:cNvPicPr>
            <a:picLocks noChangeAspect="1"/>
          </p:cNvPicPr>
          <p:nvPr/>
        </p:nvPicPr>
        <p:blipFill rotWithShape="1">
          <a:blip r:embed="rId6">
            <a:extLst>
              <a:ext uri="{28A0092B-C50C-407E-A947-70E740481C1C}">
                <a14:useLocalDpi xmlns:a14="http://schemas.microsoft.com/office/drawing/2010/main" val="0"/>
              </a:ext>
            </a:extLst>
          </a:blip>
          <a:srcRect l="34934" t="22667" r="51985" b="62682"/>
          <a:stretch/>
        </p:blipFill>
        <p:spPr>
          <a:xfrm rot="8348884">
            <a:off x="10168766" y="5601626"/>
            <a:ext cx="1594941" cy="836646"/>
          </a:xfrm>
          <a:prstGeom prst="rect">
            <a:avLst/>
          </a:prstGeom>
        </p:spPr>
      </p:pic>
      <p:pic>
        <p:nvPicPr>
          <p:cNvPr id="4" name="Picture 3" descr="A picture containing text, traffic light, vector graphics&#10;&#10;Description automatically generated">
            <a:extLst>
              <a:ext uri="{FF2B5EF4-FFF2-40B4-BE49-F238E27FC236}">
                <a16:creationId xmlns:a16="http://schemas.microsoft.com/office/drawing/2014/main" id="{5AD1A1DF-98CC-2C77-A9F5-F9C052D7FD6E}"/>
              </a:ext>
            </a:extLst>
          </p:cNvPr>
          <p:cNvPicPr>
            <a:picLocks noChangeAspect="1"/>
          </p:cNvPicPr>
          <p:nvPr/>
        </p:nvPicPr>
        <p:blipFill rotWithShape="1">
          <a:blip r:embed="rId6">
            <a:extLst>
              <a:ext uri="{28A0092B-C50C-407E-A947-70E740481C1C}">
                <a14:useLocalDpi xmlns:a14="http://schemas.microsoft.com/office/drawing/2010/main" val="0"/>
              </a:ext>
            </a:extLst>
          </a:blip>
          <a:srcRect l="34934" t="22667" r="51985" b="62682"/>
          <a:stretch/>
        </p:blipFill>
        <p:spPr>
          <a:xfrm rot="19462441">
            <a:off x="-15691" y="135428"/>
            <a:ext cx="1594941" cy="836646"/>
          </a:xfrm>
          <a:prstGeom prst="rect">
            <a:avLst/>
          </a:prstGeom>
        </p:spPr>
      </p:pic>
    </p:spTree>
    <p:extLst>
      <p:ext uri="{BB962C8B-B14F-4D97-AF65-F5344CB8AC3E}">
        <p14:creationId xmlns:p14="http://schemas.microsoft.com/office/powerpoint/2010/main" val="17094438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pic>
        <p:nvPicPr>
          <p:cNvPr id="137" name="Google Shape;137;p3"/>
          <p:cNvPicPr preferRelativeResize="0"/>
          <p:nvPr/>
        </p:nvPicPr>
        <p:blipFill rotWithShape="1">
          <a:blip r:embed="rId3">
            <a:alphaModFix/>
          </a:blip>
          <a:srcRect/>
          <a:stretch/>
        </p:blipFill>
        <p:spPr>
          <a:xfrm>
            <a:off x="1265866" y="1713791"/>
            <a:ext cx="1480206" cy="1437425"/>
          </a:xfrm>
          <a:prstGeom prst="rect">
            <a:avLst/>
          </a:prstGeom>
          <a:noFill/>
          <a:ln>
            <a:noFill/>
          </a:ln>
        </p:spPr>
      </p:pic>
      <p:pic>
        <p:nvPicPr>
          <p:cNvPr id="138" name="Google Shape;138;p3"/>
          <p:cNvPicPr preferRelativeResize="0"/>
          <p:nvPr/>
        </p:nvPicPr>
        <p:blipFill rotWithShape="1">
          <a:blip r:embed="rId4">
            <a:alphaModFix/>
          </a:blip>
          <a:srcRect/>
          <a:stretch/>
        </p:blipFill>
        <p:spPr>
          <a:xfrm>
            <a:off x="7829371" y="3968321"/>
            <a:ext cx="1427794" cy="1390655"/>
          </a:xfrm>
          <a:prstGeom prst="rect">
            <a:avLst/>
          </a:prstGeom>
          <a:noFill/>
          <a:ln>
            <a:noFill/>
          </a:ln>
        </p:spPr>
      </p:pic>
      <p:pic>
        <p:nvPicPr>
          <p:cNvPr id="139" name="Google Shape;139;p3"/>
          <p:cNvPicPr preferRelativeResize="0"/>
          <p:nvPr/>
        </p:nvPicPr>
        <p:blipFill rotWithShape="1">
          <a:blip r:embed="rId5">
            <a:alphaModFix/>
          </a:blip>
          <a:srcRect/>
          <a:stretch/>
        </p:blipFill>
        <p:spPr>
          <a:xfrm>
            <a:off x="3212396" y="1439561"/>
            <a:ext cx="1646173" cy="1479653"/>
          </a:xfrm>
          <a:prstGeom prst="rect">
            <a:avLst/>
          </a:prstGeom>
          <a:noFill/>
          <a:ln>
            <a:noFill/>
          </a:ln>
        </p:spPr>
      </p:pic>
      <p:pic>
        <p:nvPicPr>
          <p:cNvPr id="140" name="Google Shape;140;p3"/>
          <p:cNvPicPr preferRelativeResize="0"/>
          <p:nvPr/>
        </p:nvPicPr>
        <p:blipFill rotWithShape="1">
          <a:blip r:embed="rId6">
            <a:alphaModFix/>
          </a:blip>
          <a:srcRect/>
          <a:stretch/>
        </p:blipFill>
        <p:spPr>
          <a:xfrm>
            <a:off x="955408" y="4883735"/>
            <a:ext cx="1427795" cy="1378276"/>
          </a:xfrm>
          <a:prstGeom prst="rect">
            <a:avLst/>
          </a:prstGeom>
          <a:noFill/>
          <a:ln>
            <a:noFill/>
          </a:ln>
        </p:spPr>
      </p:pic>
      <p:pic>
        <p:nvPicPr>
          <p:cNvPr id="141" name="Google Shape;141;p3" descr="A picture containing clipart&#10;&#10;Description automatically generated"/>
          <p:cNvPicPr preferRelativeResize="0"/>
          <p:nvPr/>
        </p:nvPicPr>
        <p:blipFill rotWithShape="1">
          <a:blip r:embed="rId7">
            <a:alphaModFix/>
          </a:blip>
          <a:srcRect/>
          <a:stretch/>
        </p:blipFill>
        <p:spPr>
          <a:xfrm>
            <a:off x="7258467" y="2212772"/>
            <a:ext cx="1777813" cy="1003504"/>
          </a:xfrm>
          <a:prstGeom prst="rect">
            <a:avLst/>
          </a:prstGeom>
          <a:noFill/>
          <a:ln>
            <a:noFill/>
          </a:ln>
        </p:spPr>
      </p:pic>
      <p:pic>
        <p:nvPicPr>
          <p:cNvPr id="142" name="Google Shape;142;p3" descr="A drawing of a face&#10;&#10;Description automatically generated"/>
          <p:cNvPicPr preferRelativeResize="0"/>
          <p:nvPr/>
        </p:nvPicPr>
        <p:blipFill rotWithShape="1">
          <a:blip r:embed="rId8">
            <a:alphaModFix/>
          </a:blip>
          <a:srcRect/>
          <a:stretch/>
        </p:blipFill>
        <p:spPr>
          <a:xfrm>
            <a:off x="2101454" y="3247975"/>
            <a:ext cx="1559069" cy="1473455"/>
          </a:xfrm>
          <a:prstGeom prst="rect">
            <a:avLst/>
          </a:prstGeom>
          <a:noFill/>
          <a:ln>
            <a:noFill/>
          </a:ln>
        </p:spPr>
      </p:pic>
      <p:pic>
        <p:nvPicPr>
          <p:cNvPr id="143" name="Google Shape;143;p3" descr="A picture containing clipart&#10;&#10;Description automatically generated"/>
          <p:cNvPicPr preferRelativeResize="0"/>
          <p:nvPr/>
        </p:nvPicPr>
        <p:blipFill rotWithShape="1">
          <a:blip r:embed="rId9">
            <a:alphaModFix/>
          </a:blip>
          <a:srcRect/>
          <a:stretch/>
        </p:blipFill>
        <p:spPr>
          <a:xfrm>
            <a:off x="9554177" y="4641352"/>
            <a:ext cx="1369798" cy="1154182"/>
          </a:xfrm>
          <a:prstGeom prst="rect">
            <a:avLst/>
          </a:prstGeom>
          <a:noFill/>
          <a:ln>
            <a:noFill/>
          </a:ln>
        </p:spPr>
      </p:pic>
      <p:pic>
        <p:nvPicPr>
          <p:cNvPr id="144" name="Google Shape;144;p3" descr="A picture containing object&#10;&#10;Description automatically generated"/>
          <p:cNvPicPr preferRelativeResize="0"/>
          <p:nvPr/>
        </p:nvPicPr>
        <p:blipFill rotWithShape="1">
          <a:blip r:embed="rId10">
            <a:alphaModFix/>
          </a:blip>
          <a:srcRect/>
          <a:stretch/>
        </p:blipFill>
        <p:spPr>
          <a:xfrm>
            <a:off x="9326203" y="3079337"/>
            <a:ext cx="1576311" cy="1416857"/>
          </a:xfrm>
          <a:prstGeom prst="rect">
            <a:avLst/>
          </a:prstGeom>
          <a:noFill/>
          <a:ln>
            <a:noFill/>
          </a:ln>
        </p:spPr>
      </p:pic>
      <p:pic>
        <p:nvPicPr>
          <p:cNvPr id="145" name="Google Shape;145;p3"/>
          <p:cNvPicPr preferRelativeResize="0"/>
          <p:nvPr/>
        </p:nvPicPr>
        <p:blipFill rotWithShape="1">
          <a:blip r:embed="rId11">
            <a:alphaModFix/>
          </a:blip>
          <a:srcRect/>
          <a:stretch/>
        </p:blipFill>
        <p:spPr>
          <a:xfrm>
            <a:off x="6062336" y="3589902"/>
            <a:ext cx="1576310" cy="1530752"/>
          </a:xfrm>
          <a:prstGeom prst="rect">
            <a:avLst/>
          </a:prstGeom>
          <a:noFill/>
          <a:ln>
            <a:noFill/>
          </a:ln>
        </p:spPr>
      </p:pic>
      <p:pic>
        <p:nvPicPr>
          <p:cNvPr id="146" name="Google Shape;146;p3"/>
          <p:cNvPicPr preferRelativeResize="0"/>
          <p:nvPr/>
        </p:nvPicPr>
        <p:blipFill rotWithShape="1">
          <a:blip r:embed="rId12">
            <a:alphaModFix/>
          </a:blip>
          <a:srcRect/>
          <a:stretch/>
        </p:blipFill>
        <p:spPr>
          <a:xfrm>
            <a:off x="5314361" y="1584987"/>
            <a:ext cx="1332043" cy="1437426"/>
          </a:xfrm>
          <a:prstGeom prst="rect">
            <a:avLst/>
          </a:prstGeom>
          <a:noFill/>
          <a:ln>
            <a:noFill/>
          </a:ln>
        </p:spPr>
      </p:pic>
      <p:pic>
        <p:nvPicPr>
          <p:cNvPr id="147" name="Google Shape;147;p3"/>
          <p:cNvPicPr preferRelativeResize="0"/>
          <p:nvPr/>
        </p:nvPicPr>
        <p:blipFill rotWithShape="1">
          <a:blip r:embed="rId13">
            <a:alphaModFix/>
          </a:blip>
          <a:srcRect/>
          <a:stretch/>
        </p:blipFill>
        <p:spPr>
          <a:xfrm>
            <a:off x="3962186" y="3079337"/>
            <a:ext cx="1690965" cy="1642093"/>
          </a:xfrm>
          <a:prstGeom prst="rect">
            <a:avLst/>
          </a:prstGeom>
          <a:noFill/>
          <a:ln>
            <a:noFill/>
          </a:ln>
        </p:spPr>
      </p:pic>
      <p:pic>
        <p:nvPicPr>
          <p:cNvPr id="148" name="Google Shape;148;p3"/>
          <p:cNvPicPr preferRelativeResize="0"/>
          <p:nvPr/>
        </p:nvPicPr>
        <p:blipFill rotWithShape="1">
          <a:blip r:embed="rId14">
            <a:alphaModFix/>
          </a:blip>
          <a:srcRect/>
          <a:stretch/>
        </p:blipFill>
        <p:spPr>
          <a:xfrm>
            <a:off x="2878403" y="5295534"/>
            <a:ext cx="1646173" cy="1379740"/>
          </a:xfrm>
          <a:prstGeom prst="rect">
            <a:avLst/>
          </a:prstGeom>
          <a:noFill/>
          <a:ln>
            <a:noFill/>
          </a:ln>
        </p:spPr>
      </p:pic>
      <p:pic>
        <p:nvPicPr>
          <p:cNvPr id="150" name="Google Shape;150;p3"/>
          <p:cNvPicPr preferRelativeResize="0"/>
          <p:nvPr/>
        </p:nvPicPr>
        <p:blipFill rotWithShape="1">
          <a:blip r:embed="rId15">
            <a:alphaModFix/>
          </a:blip>
          <a:srcRect/>
          <a:stretch/>
        </p:blipFill>
        <p:spPr>
          <a:xfrm>
            <a:off x="5105000" y="4933754"/>
            <a:ext cx="1336763" cy="1290509"/>
          </a:xfrm>
          <a:prstGeom prst="rect">
            <a:avLst/>
          </a:prstGeom>
          <a:noFill/>
          <a:ln>
            <a:noFill/>
          </a:ln>
        </p:spPr>
      </p:pic>
      <p:sp>
        <p:nvSpPr>
          <p:cNvPr id="153" name="Google Shape;153;p3"/>
          <p:cNvSpPr txBox="1"/>
          <p:nvPr/>
        </p:nvSpPr>
        <p:spPr>
          <a:xfrm>
            <a:off x="1237872" y="2159246"/>
            <a:ext cx="1427700" cy="492600"/>
          </a:xfrm>
          <a:prstGeom prst="rect">
            <a:avLst/>
          </a:prstGeom>
          <a:solidFill>
            <a:schemeClr val="lt1"/>
          </a:solidFill>
          <a:ln>
            <a:noFill/>
          </a:ln>
          <a:effectLst>
            <a:outerShdw blurRad="57150" dist="19050" dir="5400000" algn="bl" rotWithShape="0">
              <a:srgbClr val="000000">
                <a:alpha val="50000"/>
              </a:srgbClr>
            </a:outerShdw>
          </a:effectLst>
        </p:spPr>
        <p:txBody>
          <a:bodyPr spcFirstLastPara="1" wrap="square" lIns="91425" tIns="91425" rIns="91425" bIns="91425" anchor="t" anchorCtr="0">
            <a:spAutoFit/>
          </a:bodyPr>
          <a:lstStyle/>
          <a:p>
            <a:pPr marL="0" lvl="0" indent="0" algn="ctr" rtl="0">
              <a:spcBef>
                <a:spcPts val="0"/>
              </a:spcBef>
              <a:spcAft>
                <a:spcPts val="0"/>
              </a:spcAft>
              <a:buNone/>
            </a:pPr>
            <a:r>
              <a:rPr lang="en-GB" sz="2000" b="1" dirty="0">
                <a:latin typeface="Open Sans" pitchFamily="2" charset="0"/>
                <a:ea typeface="Open Sans" pitchFamily="2" charset="0"/>
                <a:cs typeface="Open Sans" pitchFamily="2" charset="0"/>
                <a:sym typeface="Gill Sans"/>
              </a:rPr>
              <a:t>Tree Nuts</a:t>
            </a:r>
            <a:endParaRPr sz="2000" b="1" dirty="0">
              <a:latin typeface="Open Sans" pitchFamily="2" charset="0"/>
              <a:ea typeface="Open Sans" pitchFamily="2" charset="0"/>
              <a:cs typeface="Open Sans" pitchFamily="2" charset="0"/>
              <a:sym typeface="Gill Sans"/>
            </a:endParaRPr>
          </a:p>
        </p:txBody>
      </p:sp>
      <p:sp>
        <p:nvSpPr>
          <p:cNvPr id="154" name="Google Shape;154;p3"/>
          <p:cNvSpPr txBox="1"/>
          <p:nvPr/>
        </p:nvSpPr>
        <p:spPr>
          <a:xfrm>
            <a:off x="1028700" y="5188650"/>
            <a:ext cx="1427700" cy="492600"/>
          </a:xfrm>
          <a:prstGeom prst="rect">
            <a:avLst/>
          </a:prstGeom>
          <a:solidFill>
            <a:schemeClr val="lt1"/>
          </a:solidFill>
          <a:ln>
            <a:noFill/>
          </a:ln>
          <a:effectLst>
            <a:outerShdw blurRad="57150" dist="19050" dir="5400000" algn="bl" rotWithShape="0">
              <a:srgbClr val="000000">
                <a:alpha val="50000"/>
              </a:srgbClr>
            </a:outerShdw>
          </a:effectLst>
        </p:spPr>
        <p:txBody>
          <a:bodyPr spcFirstLastPara="1" wrap="square" lIns="91425" tIns="91425" rIns="91425" bIns="91425" anchor="t" anchorCtr="0">
            <a:spAutoFit/>
          </a:bodyPr>
          <a:lstStyle/>
          <a:p>
            <a:pPr marL="0" lvl="0" indent="0" algn="ctr" rtl="0">
              <a:spcBef>
                <a:spcPts val="0"/>
              </a:spcBef>
              <a:spcAft>
                <a:spcPts val="0"/>
              </a:spcAft>
              <a:buNone/>
            </a:pPr>
            <a:r>
              <a:rPr lang="en-GB" sz="2000" b="1" dirty="0">
                <a:latin typeface="Open Sans" pitchFamily="2" charset="0"/>
                <a:ea typeface="Open Sans" pitchFamily="2" charset="0"/>
                <a:cs typeface="Open Sans" pitchFamily="2" charset="0"/>
                <a:sym typeface="Gill Sans"/>
              </a:rPr>
              <a:t>Peanuts</a:t>
            </a:r>
            <a:endParaRPr sz="2000" b="1" dirty="0">
              <a:latin typeface="Open Sans" pitchFamily="2" charset="0"/>
              <a:ea typeface="Open Sans" pitchFamily="2" charset="0"/>
              <a:cs typeface="Open Sans" pitchFamily="2" charset="0"/>
              <a:sym typeface="Gill Sans"/>
            </a:endParaRPr>
          </a:p>
        </p:txBody>
      </p:sp>
      <p:sp>
        <p:nvSpPr>
          <p:cNvPr id="155" name="Google Shape;155;p3"/>
          <p:cNvSpPr txBox="1"/>
          <p:nvPr/>
        </p:nvSpPr>
        <p:spPr>
          <a:xfrm>
            <a:off x="3298713" y="2101726"/>
            <a:ext cx="1427700" cy="492600"/>
          </a:xfrm>
          <a:prstGeom prst="rect">
            <a:avLst/>
          </a:prstGeom>
          <a:solidFill>
            <a:schemeClr val="lt1"/>
          </a:solidFill>
          <a:ln>
            <a:noFill/>
          </a:ln>
          <a:effectLst>
            <a:outerShdw blurRad="57150" dist="19050" dir="5400000" algn="bl" rotWithShape="0">
              <a:srgbClr val="000000">
                <a:alpha val="50000"/>
              </a:srgbClr>
            </a:outerShdw>
          </a:effectLst>
        </p:spPr>
        <p:txBody>
          <a:bodyPr spcFirstLastPara="1" wrap="square" lIns="91425" tIns="91425" rIns="91425" bIns="91425" anchor="t" anchorCtr="0">
            <a:spAutoFit/>
          </a:bodyPr>
          <a:lstStyle/>
          <a:p>
            <a:pPr marL="0" lvl="0" indent="0" algn="ctr" rtl="0">
              <a:spcBef>
                <a:spcPts val="0"/>
              </a:spcBef>
              <a:spcAft>
                <a:spcPts val="0"/>
              </a:spcAft>
              <a:buNone/>
            </a:pPr>
            <a:r>
              <a:rPr lang="en-GB" sz="2000" b="1" dirty="0">
                <a:latin typeface="Open Sans" pitchFamily="2" charset="0"/>
                <a:ea typeface="Open Sans" pitchFamily="2" charset="0"/>
                <a:cs typeface="Open Sans" pitchFamily="2" charset="0"/>
                <a:sym typeface="Gill Sans"/>
              </a:rPr>
              <a:t>Sesame</a:t>
            </a:r>
            <a:endParaRPr sz="2000" b="1" dirty="0">
              <a:latin typeface="Open Sans" pitchFamily="2" charset="0"/>
              <a:ea typeface="Open Sans" pitchFamily="2" charset="0"/>
              <a:cs typeface="Open Sans" pitchFamily="2" charset="0"/>
              <a:sym typeface="Gill Sans"/>
            </a:endParaRPr>
          </a:p>
        </p:txBody>
      </p:sp>
      <p:sp>
        <p:nvSpPr>
          <p:cNvPr id="156" name="Google Shape;156;p3"/>
          <p:cNvSpPr txBox="1"/>
          <p:nvPr/>
        </p:nvSpPr>
        <p:spPr>
          <a:xfrm>
            <a:off x="2125301" y="3815314"/>
            <a:ext cx="1427700" cy="492600"/>
          </a:xfrm>
          <a:prstGeom prst="rect">
            <a:avLst/>
          </a:prstGeom>
          <a:solidFill>
            <a:schemeClr val="lt1"/>
          </a:solidFill>
          <a:ln>
            <a:noFill/>
          </a:ln>
          <a:effectLst>
            <a:outerShdw blurRad="57150" dist="19050" dir="5400000" algn="bl" rotWithShape="0">
              <a:srgbClr val="000000">
                <a:alpha val="50000"/>
              </a:srgbClr>
            </a:outerShdw>
          </a:effectLst>
        </p:spPr>
        <p:txBody>
          <a:bodyPr spcFirstLastPara="1" wrap="square" lIns="91425" tIns="91425" rIns="91425" bIns="91425" anchor="t" anchorCtr="0">
            <a:spAutoFit/>
          </a:bodyPr>
          <a:lstStyle/>
          <a:p>
            <a:pPr marL="0" lvl="0" indent="0" algn="ctr" rtl="0">
              <a:spcBef>
                <a:spcPts val="0"/>
              </a:spcBef>
              <a:spcAft>
                <a:spcPts val="0"/>
              </a:spcAft>
              <a:buNone/>
            </a:pPr>
            <a:r>
              <a:rPr lang="en-GB" sz="2000" b="1" dirty="0">
                <a:latin typeface="Open Sans" pitchFamily="2" charset="0"/>
                <a:ea typeface="Open Sans" pitchFamily="2" charset="0"/>
                <a:cs typeface="Open Sans" pitchFamily="2" charset="0"/>
                <a:sym typeface="Gill Sans"/>
              </a:rPr>
              <a:t>Milk</a:t>
            </a:r>
            <a:endParaRPr sz="2000" b="1" dirty="0">
              <a:latin typeface="Open Sans" pitchFamily="2" charset="0"/>
              <a:ea typeface="Open Sans" pitchFamily="2" charset="0"/>
              <a:cs typeface="Open Sans" pitchFamily="2" charset="0"/>
              <a:sym typeface="Gill Sans"/>
            </a:endParaRPr>
          </a:p>
        </p:txBody>
      </p:sp>
      <p:sp>
        <p:nvSpPr>
          <p:cNvPr id="157" name="Google Shape;157;p3"/>
          <p:cNvSpPr txBox="1"/>
          <p:nvPr/>
        </p:nvSpPr>
        <p:spPr>
          <a:xfrm>
            <a:off x="3063838" y="5818213"/>
            <a:ext cx="1427700" cy="492600"/>
          </a:xfrm>
          <a:prstGeom prst="rect">
            <a:avLst/>
          </a:prstGeom>
          <a:solidFill>
            <a:schemeClr val="lt1"/>
          </a:solidFill>
          <a:ln>
            <a:noFill/>
          </a:ln>
          <a:effectLst>
            <a:outerShdw blurRad="57150" dist="19050" dir="5400000" algn="bl" rotWithShape="0">
              <a:srgbClr val="000000">
                <a:alpha val="50000"/>
              </a:srgbClr>
            </a:outerShdw>
          </a:effectLst>
        </p:spPr>
        <p:txBody>
          <a:bodyPr spcFirstLastPara="1" wrap="square" lIns="91425" tIns="91425" rIns="91425" bIns="91425" anchor="t" anchorCtr="0">
            <a:spAutoFit/>
          </a:bodyPr>
          <a:lstStyle/>
          <a:p>
            <a:pPr marL="0" lvl="0" indent="0" algn="ctr" rtl="0">
              <a:spcBef>
                <a:spcPts val="0"/>
              </a:spcBef>
              <a:spcAft>
                <a:spcPts val="0"/>
              </a:spcAft>
              <a:buNone/>
            </a:pPr>
            <a:r>
              <a:rPr lang="en-GB" sz="2000" b="1" dirty="0">
                <a:latin typeface="Open Sans" pitchFamily="2" charset="0"/>
                <a:ea typeface="Open Sans" pitchFamily="2" charset="0"/>
                <a:cs typeface="Open Sans" pitchFamily="2" charset="0"/>
                <a:sym typeface="Gill Sans"/>
              </a:rPr>
              <a:t>Fish</a:t>
            </a:r>
            <a:endParaRPr sz="2000" b="1" dirty="0">
              <a:latin typeface="Open Sans" pitchFamily="2" charset="0"/>
              <a:ea typeface="Open Sans" pitchFamily="2" charset="0"/>
              <a:cs typeface="Open Sans" pitchFamily="2" charset="0"/>
              <a:sym typeface="Gill Sans"/>
            </a:endParaRPr>
          </a:p>
        </p:txBody>
      </p:sp>
      <p:sp>
        <p:nvSpPr>
          <p:cNvPr id="158" name="Google Shape;158;p3"/>
          <p:cNvSpPr txBox="1"/>
          <p:nvPr/>
        </p:nvSpPr>
        <p:spPr>
          <a:xfrm>
            <a:off x="4093800" y="3600850"/>
            <a:ext cx="1427700" cy="492600"/>
          </a:xfrm>
          <a:prstGeom prst="rect">
            <a:avLst/>
          </a:prstGeom>
          <a:solidFill>
            <a:schemeClr val="lt1"/>
          </a:solidFill>
          <a:ln>
            <a:noFill/>
          </a:ln>
          <a:effectLst>
            <a:outerShdw blurRad="57150" dist="19050" dir="5400000" algn="bl" rotWithShape="0">
              <a:srgbClr val="000000">
                <a:alpha val="50000"/>
              </a:srgbClr>
            </a:outerShdw>
          </a:effectLst>
        </p:spPr>
        <p:txBody>
          <a:bodyPr spcFirstLastPara="1" wrap="square" lIns="91425" tIns="91425" rIns="91425" bIns="91425" anchor="t" anchorCtr="0">
            <a:spAutoFit/>
          </a:bodyPr>
          <a:lstStyle/>
          <a:p>
            <a:pPr marL="0" lvl="0" indent="0" algn="ctr" rtl="0">
              <a:spcBef>
                <a:spcPts val="0"/>
              </a:spcBef>
              <a:spcAft>
                <a:spcPts val="0"/>
              </a:spcAft>
              <a:buNone/>
            </a:pPr>
            <a:r>
              <a:rPr lang="en-GB" sz="2000" b="1" dirty="0">
                <a:latin typeface="Open Sans" pitchFamily="2" charset="0"/>
                <a:ea typeface="Open Sans" pitchFamily="2" charset="0"/>
                <a:cs typeface="Open Sans" pitchFamily="2" charset="0"/>
                <a:sym typeface="Gill Sans"/>
              </a:rPr>
              <a:t>Celery</a:t>
            </a:r>
            <a:endParaRPr sz="2000" b="1" dirty="0">
              <a:latin typeface="Open Sans" pitchFamily="2" charset="0"/>
              <a:ea typeface="Open Sans" pitchFamily="2" charset="0"/>
              <a:cs typeface="Open Sans" pitchFamily="2" charset="0"/>
              <a:sym typeface="Gill Sans"/>
            </a:endParaRPr>
          </a:p>
        </p:txBody>
      </p:sp>
      <p:sp>
        <p:nvSpPr>
          <p:cNvPr id="159" name="Google Shape;159;p3"/>
          <p:cNvSpPr txBox="1"/>
          <p:nvPr/>
        </p:nvSpPr>
        <p:spPr>
          <a:xfrm>
            <a:off x="5401559" y="1984491"/>
            <a:ext cx="1427700" cy="800400"/>
          </a:xfrm>
          <a:prstGeom prst="rect">
            <a:avLst/>
          </a:prstGeom>
          <a:solidFill>
            <a:schemeClr val="lt1"/>
          </a:solidFill>
          <a:ln>
            <a:noFill/>
          </a:ln>
          <a:effectLst>
            <a:outerShdw blurRad="57150" dist="19050" dir="5400000" algn="bl" rotWithShape="0">
              <a:srgbClr val="000000">
                <a:alpha val="50000"/>
              </a:srgbClr>
            </a:outerShdw>
          </a:effectLst>
        </p:spPr>
        <p:txBody>
          <a:bodyPr spcFirstLastPara="1" wrap="square" lIns="91425" tIns="91425" rIns="91425" bIns="91425" anchor="t" anchorCtr="0">
            <a:spAutoFit/>
          </a:bodyPr>
          <a:lstStyle/>
          <a:p>
            <a:pPr marL="0" lvl="0" indent="0" algn="ctr" rtl="0">
              <a:spcBef>
                <a:spcPts val="0"/>
              </a:spcBef>
              <a:spcAft>
                <a:spcPts val="0"/>
              </a:spcAft>
              <a:buNone/>
            </a:pPr>
            <a:r>
              <a:rPr lang="en-GB" sz="2000" b="1" dirty="0">
                <a:latin typeface="Open Sans" pitchFamily="2" charset="0"/>
                <a:ea typeface="Open Sans" pitchFamily="2" charset="0"/>
                <a:cs typeface="Open Sans" pitchFamily="2" charset="0"/>
                <a:sym typeface="Gill Sans"/>
              </a:rPr>
              <a:t>Wheat/</a:t>
            </a:r>
            <a:endParaRPr sz="2000" b="1" dirty="0">
              <a:latin typeface="Open Sans" pitchFamily="2" charset="0"/>
              <a:ea typeface="Open Sans" pitchFamily="2" charset="0"/>
              <a:cs typeface="Open Sans" pitchFamily="2" charset="0"/>
              <a:sym typeface="Gill Sans"/>
            </a:endParaRPr>
          </a:p>
          <a:p>
            <a:pPr marL="0" lvl="0" indent="0" algn="ctr" rtl="0">
              <a:spcBef>
                <a:spcPts val="0"/>
              </a:spcBef>
              <a:spcAft>
                <a:spcPts val="0"/>
              </a:spcAft>
              <a:buNone/>
            </a:pPr>
            <a:r>
              <a:rPr lang="en-GB" sz="2000" b="1" dirty="0">
                <a:latin typeface="Open Sans" pitchFamily="2" charset="0"/>
                <a:ea typeface="Open Sans" pitchFamily="2" charset="0"/>
                <a:cs typeface="Open Sans" pitchFamily="2" charset="0"/>
                <a:sym typeface="Gill Sans"/>
              </a:rPr>
              <a:t>Gluten</a:t>
            </a:r>
            <a:endParaRPr sz="2000" b="1" dirty="0">
              <a:latin typeface="Open Sans" pitchFamily="2" charset="0"/>
              <a:ea typeface="Open Sans" pitchFamily="2" charset="0"/>
              <a:cs typeface="Open Sans" pitchFamily="2" charset="0"/>
              <a:sym typeface="Gill Sans"/>
            </a:endParaRPr>
          </a:p>
        </p:txBody>
      </p:sp>
      <p:sp>
        <p:nvSpPr>
          <p:cNvPr id="160" name="Google Shape;160;p3"/>
          <p:cNvSpPr txBox="1"/>
          <p:nvPr/>
        </p:nvSpPr>
        <p:spPr>
          <a:xfrm>
            <a:off x="6195163" y="3802250"/>
            <a:ext cx="1427700" cy="492600"/>
          </a:xfrm>
          <a:prstGeom prst="rect">
            <a:avLst/>
          </a:prstGeom>
          <a:solidFill>
            <a:schemeClr val="lt1"/>
          </a:solidFill>
          <a:ln>
            <a:noFill/>
          </a:ln>
          <a:effectLst>
            <a:outerShdw blurRad="57150" dist="19050" dir="5400000" algn="bl" rotWithShape="0">
              <a:srgbClr val="000000">
                <a:alpha val="50000"/>
              </a:srgbClr>
            </a:outerShdw>
          </a:effectLst>
        </p:spPr>
        <p:txBody>
          <a:bodyPr spcFirstLastPara="1" wrap="square" lIns="91425" tIns="91425" rIns="91425" bIns="91425" anchor="t" anchorCtr="0">
            <a:spAutoFit/>
          </a:bodyPr>
          <a:lstStyle/>
          <a:p>
            <a:pPr marL="0" lvl="0" indent="0" algn="ctr" rtl="0">
              <a:spcBef>
                <a:spcPts val="0"/>
              </a:spcBef>
              <a:spcAft>
                <a:spcPts val="0"/>
              </a:spcAft>
              <a:buNone/>
            </a:pPr>
            <a:r>
              <a:rPr lang="en-GB" sz="2000" b="1" dirty="0">
                <a:latin typeface="Open Sans" pitchFamily="2" charset="0"/>
                <a:ea typeface="Open Sans" pitchFamily="2" charset="0"/>
                <a:cs typeface="Open Sans" pitchFamily="2" charset="0"/>
                <a:sym typeface="Gill Sans"/>
              </a:rPr>
              <a:t>Shellfish</a:t>
            </a:r>
            <a:endParaRPr sz="2000" b="1" dirty="0">
              <a:latin typeface="Open Sans" pitchFamily="2" charset="0"/>
              <a:ea typeface="Open Sans" pitchFamily="2" charset="0"/>
              <a:cs typeface="Open Sans" pitchFamily="2" charset="0"/>
              <a:sym typeface="Gill Sans"/>
            </a:endParaRPr>
          </a:p>
        </p:txBody>
      </p:sp>
      <p:sp>
        <p:nvSpPr>
          <p:cNvPr id="161" name="Google Shape;161;p3"/>
          <p:cNvSpPr txBox="1"/>
          <p:nvPr/>
        </p:nvSpPr>
        <p:spPr>
          <a:xfrm>
            <a:off x="5035548" y="5295534"/>
            <a:ext cx="1427700" cy="492600"/>
          </a:xfrm>
          <a:prstGeom prst="rect">
            <a:avLst/>
          </a:prstGeom>
          <a:solidFill>
            <a:schemeClr val="lt1"/>
          </a:solidFill>
          <a:ln>
            <a:noFill/>
          </a:ln>
          <a:effectLst>
            <a:outerShdw blurRad="57150" dist="19050" dir="5400000" algn="bl" rotWithShape="0">
              <a:srgbClr val="000000">
                <a:alpha val="50000"/>
              </a:srgbClr>
            </a:outerShdw>
          </a:effectLst>
        </p:spPr>
        <p:txBody>
          <a:bodyPr spcFirstLastPara="1" wrap="square" lIns="91425" tIns="91425" rIns="91425" bIns="91425" anchor="t" anchorCtr="0">
            <a:spAutoFit/>
          </a:bodyPr>
          <a:lstStyle/>
          <a:p>
            <a:pPr marL="0" lvl="0" indent="0" algn="ctr" rtl="0">
              <a:spcBef>
                <a:spcPts val="0"/>
              </a:spcBef>
              <a:spcAft>
                <a:spcPts val="0"/>
              </a:spcAft>
              <a:buNone/>
            </a:pPr>
            <a:r>
              <a:rPr lang="en-GB" sz="2000" b="1" dirty="0">
                <a:latin typeface="Open Sans" pitchFamily="2" charset="0"/>
                <a:ea typeface="Open Sans" pitchFamily="2" charset="0"/>
                <a:cs typeface="Open Sans" pitchFamily="2" charset="0"/>
                <a:sym typeface="Gill Sans"/>
              </a:rPr>
              <a:t>Mustard</a:t>
            </a:r>
            <a:endParaRPr sz="2000" b="1" dirty="0">
              <a:latin typeface="Open Sans" pitchFamily="2" charset="0"/>
              <a:ea typeface="Open Sans" pitchFamily="2" charset="0"/>
              <a:cs typeface="Open Sans" pitchFamily="2" charset="0"/>
              <a:sym typeface="Gill Sans"/>
            </a:endParaRPr>
          </a:p>
        </p:txBody>
      </p:sp>
      <p:sp>
        <p:nvSpPr>
          <p:cNvPr id="162" name="Google Shape;162;p3"/>
          <p:cNvSpPr txBox="1"/>
          <p:nvPr/>
        </p:nvSpPr>
        <p:spPr>
          <a:xfrm>
            <a:off x="7377825" y="2472522"/>
            <a:ext cx="1427700" cy="492600"/>
          </a:xfrm>
          <a:prstGeom prst="rect">
            <a:avLst/>
          </a:prstGeom>
          <a:solidFill>
            <a:schemeClr val="lt1"/>
          </a:solidFill>
          <a:ln>
            <a:noFill/>
          </a:ln>
          <a:effectLst>
            <a:outerShdw blurRad="57150" dist="19050" dir="5400000" algn="bl" rotWithShape="0">
              <a:srgbClr val="000000">
                <a:alpha val="50000"/>
              </a:srgbClr>
            </a:outerShdw>
          </a:effectLst>
        </p:spPr>
        <p:txBody>
          <a:bodyPr spcFirstLastPara="1" wrap="square" lIns="91425" tIns="91425" rIns="91425" bIns="91425" anchor="t" anchorCtr="0">
            <a:spAutoFit/>
          </a:bodyPr>
          <a:lstStyle/>
          <a:p>
            <a:pPr marL="0" lvl="0" indent="0" algn="ctr" rtl="0">
              <a:spcBef>
                <a:spcPts val="0"/>
              </a:spcBef>
              <a:spcAft>
                <a:spcPts val="0"/>
              </a:spcAft>
              <a:buNone/>
            </a:pPr>
            <a:r>
              <a:rPr lang="en-GB" sz="2000" b="1" dirty="0">
                <a:latin typeface="Open Sans" pitchFamily="2" charset="0"/>
                <a:ea typeface="Open Sans" pitchFamily="2" charset="0"/>
                <a:cs typeface="Open Sans" pitchFamily="2" charset="0"/>
                <a:sym typeface="Gill Sans"/>
              </a:rPr>
              <a:t>Molluscs</a:t>
            </a:r>
            <a:endParaRPr sz="2000" b="1" dirty="0">
              <a:latin typeface="Open Sans" pitchFamily="2" charset="0"/>
              <a:ea typeface="Open Sans" pitchFamily="2" charset="0"/>
              <a:cs typeface="Open Sans" pitchFamily="2" charset="0"/>
              <a:sym typeface="Gill Sans"/>
            </a:endParaRPr>
          </a:p>
        </p:txBody>
      </p:sp>
      <p:sp>
        <p:nvSpPr>
          <p:cNvPr id="163" name="Google Shape;163;p3"/>
          <p:cNvSpPr txBox="1"/>
          <p:nvPr/>
        </p:nvSpPr>
        <p:spPr>
          <a:xfrm>
            <a:off x="7953099" y="4355278"/>
            <a:ext cx="1427700" cy="492600"/>
          </a:xfrm>
          <a:prstGeom prst="rect">
            <a:avLst/>
          </a:prstGeom>
          <a:solidFill>
            <a:schemeClr val="lt1"/>
          </a:solidFill>
          <a:ln>
            <a:noFill/>
          </a:ln>
          <a:effectLst>
            <a:outerShdw blurRad="57150" dist="19050" dir="5400000" algn="bl" rotWithShape="0">
              <a:srgbClr val="000000">
                <a:alpha val="50000"/>
              </a:srgbClr>
            </a:outerShdw>
          </a:effectLst>
        </p:spPr>
        <p:txBody>
          <a:bodyPr spcFirstLastPara="1" wrap="square" lIns="91425" tIns="91425" rIns="91425" bIns="91425" anchor="t" anchorCtr="0">
            <a:spAutoFit/>
          </a:bodyPr>
          <a:lstStyle/>
          <a:p>
            <a:pPr marL="0" lvl="0" indent="0" algn="ctr" rtl="0">
              <a:spcBef>
                <a:spcPts val="0"/>
              </a:spcBef>
              <a:spcAft>
                <a:spcPts val="0"/>
              </a:spcAft>
              <a:buNone/>
            </a:pPr>
            <a:r>
              <a:rPr lang="en-GB" sz="2000" b="1" dirty="0">
                <a:latin typeface="Open Sans" pitchFamily="2" charset="0"/>
                <a:ea typeface="Open Sans" pitchFamily="2" charset="0"/>
                <a:cs typeface="Open Sans" pitchFamily="2" charset="0"/>
                <a:sym typeface="Gill Sans"/>
              </a:rPr>
              <a:t>Soybeans</a:t>
            </a:r>
            <a:endParaRPr sz="2000" b="1" dirty="0">
              <a:latin typeface="Open Sans" pitchFamily="2" charset="0"/>
              <a:ea typeface="Open Sans" pitchFamily="2" charset="0"/>
              <a:cs typeface="Open Sans" pitchFamily="2" charset="0"/>
              <a:sym typeface="Gill Sans"/>
            </a:endParaRPr>
          </a:p>
        </p:txBody>
      </p:sp>
      <p:sp>
        <p:nvSpPr>
          <p:cNvPr id="164" name="Google Shape;164;p3"/>
          <p:cNvSpPr txBox="1"/>
          <p:nvPr/>
        </p:nvSpPr>
        <p:spPr>
          <a:xfrm>
            <a:off x="9376696" y="3669200"/>
            <a:ext cx="1427700" cy="492600"/>
          </a:xfrm>
          <a:prstGeom prst="rect">
            <a:avLst/>
          </a:prstGeom>
          <a:solidFill>
            <a:schemeClr val="lt1"/>
          </a:solidFill>
          <a:ln>
            <a:noFill/>
          </a:ln>
          <a:effectLst>
            <a:outerShdw blurRad="57150" dist="19050" dir="5400000" algn="bl" rotWithShape="0">
              <a:srgbClr val="000000">
                <a:alpha val="50000"/>
              </a:srgbClr>
            </a:outerShdw>
          </a:effectLst>
        </p:spPr>
        <p:txBody>
          <a:bodyPr spcFirstLastPara="1" wrap="square" lIns="91425" tIns="91425" rIns="91425" bIns="91425" anchor="t" anchorCtr="0">
            <a:spAutoFit/>
          </a:bodyPr>
          <a:lstStyle/>
          <a:p>
            <a:pPr marL="0" lvl="0" indent="0" algn="ctr" rtl="0">
              <a:spcBef>
                <a:spcPts val="0"/>
              </a:spcBef>
              <a:spcAft>
                <a:spcPts val="0"/>
              </a:spcAft>
              <a:buNone/>
            </a:pPr>
            <a:r>
              <a:rPr lang="en-GB" sz="2000" b="1" dirty="0">
                <a:latin typeface="Open Sans" pitchFamily="2" charset="0"/>
                <a:ea typeface="Open Sans" pitchFamily="2" charset="0"/>
                <a:cs typeface="Open Sans" pitchFamily="2" charset="0"/>
                <a:sym typeface="Gill Sans"/>
              </a:rPr>
              <a:t>Egg</a:t>
            </a:r>
            <a:endParaRPr sz="2000" b="1" dirty="0">
              <a:latin typeface="Open Sans" pitchFamily="2" charset="0"/>
              <a:ea typeface="Open Sans" pitchFamily="2" charset="0"/>
              <a:cs typeface="Open Sans" pitchFamily="2" charset="0"/>
              <a:sym typeface="Gill Sans"/>
            </a:endParaRPr>
          </a:p>
        </p:txBody>
      </p:sp>
      <p:sp>
        <p:nvSpPr>
          <p:cNvPr id="167" name="Google Shape;167;p3"/>
          <p:cNvSpPr txBox="1"/>
          <p:nvPr/>
        </p:nvSpPr>
        <p:spPr>
          <a:xfrm>
            <a:off x="9525226" y="5049234"/>
            <a:ext cx="1427700" cy="492600"/>
          </a:xfrm>
          <a:prstGeom prst="rect">
            <a:avLst/>
          </a:prstGeom>
          <a:solidFill>
            <a:schemeClr val="lt1"/>
          </a:solidFill>
          <a:ln>
            <a:noFill/>
          </a:ln>
          <a:effectLst>
            <a:outerShdw blurRad="57150" dist="19050" dir="5400000" algn="bl" rotWithShape="0">
              <a:srgbClr val="000000">
                <a:alpha val="50000"/>
              </a:srgbClr>
            </a:outerShdw>
          </a:effectLst>
        </p:spPr>
        <p:txBody>
          <a:bodyPr spcFirstLastPara="1" wrap="square" lIns="91425" tIns="91425" rIns="91425" bIns="91425" anchor="t" anchorCtr="0">
            <a:spAutoFit/>
          </a:bodyPr>
          <a:lstStyle/>
          <a:p>
            <a:pPr marL="0" lvl="0" indent="0" algn="ctr" rtl="0">
              <a:spcBef>
                <a:spcPts val="0"/>
              </a:spcBef>
              <a:spcAft>
                <a:spcPts val="0"/>
              </a:spcAft>
              <a:buNone/>
            </a:pPr>
            <a:r>
              <a:rPr lang="en-GB" sz="2000" b="1" dirty="0">
                <a:latin typeface="Open Sans" pitchFamily="2" charset="0"/>
                <a:ea typeface="Open Sans" pitchFamily="2" charset="0"/>
                <a:cs typeface="Open Sans" pitchFamily="2" charset="0"/>
                <a:sym typeface="Gill Sans"/>
              </a:rPr>
              <a:t>Lupin</a:t>
            </a:r>
            <a:endParaRPr sz="2000" b="1" dirty="0">
              <a:latin typeface="Open Sans" pitchFamily="2" charset="0"/>
              <a:ea typeface="Open Sans" pitchFamily="2" charset="0"/>
              <a:cs typeface="Open Sans" pitchFamily="2" charset="0"/>
              <a:sym typeface="Gill Sans"/>
            </a:endParaRPr>
          </a:p>
        </p:txBody>
      </p:sp>
      <p:sp>
        <p:nvSpPr>
          <p:cNvPr id="33" name="Title 1">
            <a:extLst>
              <a:ext uri="{FF2B5EF4-FFF2-40B4-BE49-F238E27FC236}">
                <a16:creationId xmlns:a16="http://schemas.microsoft.com/office/drawing/2014/main" id="{D9F6E080-3734-66AC-D591-A1C39DD08DC5}"/>
              </a:ext>
            </a:extLst>
          </p:cNvPr>
          <p:cNvSpPr txBox="1">
            <a:spLocks/>
          </p:cNvSpPr>
          <p:nvPr/>
        </p:nvSpPr>
        <p:spPr>
          <a:xfrm>
            <a:off x="1058303" y="674477"/>
            <a:ext cx="8272575" cy="103931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6000" dirty="0">
                <a:solidFill>
                  <a:schemeClr val="tx2"/>
                </a:solidFill>
                <a:latin typeface="Geomanist" panose="02000503000000020004" pitchFamily="50" charset="0"/>
              </a:rPr>
              <a:t>Top 14 food allergens</a:t>
            </a:r>
          </a:p>
        </p:txBody>
      </p:sp>
      <p:pic>
        <p:nvPicPr>
          <p:cNvPr id="34" name="Picture 33" descr="A picture containing text, traffic light, vector graphics&#10;&#10;Description automatically generated">
            <a:extLst>
              <a:ext uri="{FF2B5EF4-FFF2-40B4-BE49-F238E27FC236}">
                <a16:creationId xmlns:a16="http://schemas.microsoft.com/office/drawing/2014/main" id="{86997E1B-31EB-8432-901D-3038CC060ADD}"/>
              </a:ext>
            </a:extLst>
          </p:cNvPr>
          <p:cNvPicPr>
            <a:picLocks noChangeAspect="1"/>
          </p:cNvPicPr>
          <p:nvPr/>
        </p:nvPicPr>
        <p:blipFill rotWithShape="1">
          <a:blip r:embed="rId16">
            <a:extLst>
              <a:ext uri="{28A0092B-C50C-407E-A947-70E740481C1C}">
                <a14:useLocalDpi xmlns:a14="http://schemas.microsoft.com/office/drawing/2010/main" val="0"/>
              </a:ext>
            </a:extLst>
          </a:blip>
          <a:srcRect l="-1" t="85433" r="69298"/>
          <a:stretch/>
        </p:blipFill>
        <p:spPr>
          <a:xfrm rot="16200000">
            <a:off x="-1064626" y="2595155"/>
            <a:ext cx="3348318" cy="744076"/>
          </a:xfrm>
          <a:prstGeom prst="rect">
            <a:avLst/>
          </a:prstGeom>
        </p:spPr>
      </p:pic>
      <p:pic>
        <p:nvPicPr>
          <p:cNvPr id="36" name="Picture 35" descr="A picture containing text, traffic light, vector graphics&#10;&#10;Description automatically generated">
            <a:extLst>
              <a:ext uri="{FF2B5EF4-FFF2-40B4-BE49-F238E27FC236}">
                <a16:creationId xmlns:a16="http://schemas.microsoft.com/office/drawing/2014/main" id="{FA361444-4B5C-1E0F-871C-79C282AD6126}"/>
              </a:ext>
            </a:extLst>
          </p:cNvPr>
          <p:cNvPicPr>
            <a:picLocks noChangeAspect="1"/>
          </p:cNvPicPr>
          <p:nvPr/>
        </p:nvPicPr>
        <p:blipFill rotWithShape="1">
          <a:blip r:embed="rId16">
            <a:extLst>
              <a:ext uri="{28A0092B-C50C-407E-A947-70E740481C1C}">
                <a14:useLocalDpi xmlns:a14="http://schemas.microsoft.com/office/drawing/2010/main" val="0"/>
              </a:ext>
            </a:extLst>
          </a:blip>
          <a:srcRect l="-1" t="85433" r="69298"/>
          <a:stretch/>
        </p:blipFill>
        <p:spPr>
          <a:xfrm>
            <a:off x="1502435" y="69766"/>
            <a:ext cx="3348318" cy="744076"/>
          </a:xfrm>
          <a:prstGeom prst="rect">
            <a:avLst/>
          </a:prstGeom>
        </p:spPr>
      </p:pic>
      <p:pic>
        <p:nvPicPr>
          <p:cNvPr id="37" name="Picture 36" descr="A picture containing text, traffic light, vector graphics&#10;&#10;Description automatically generated">
            <a:extLst>
              <a:ext uri="{FF2B5EF4-FFF2-40B4-BE49-F238E27FC236}">
                <a16:creationId xmlns:a16="http://schemas.microsoft.com/office/drawing/2014/main" id="{F45C65A2-AFD6-9464-8C85-69274DB87354}"/>
              </a:ext>
            </a:extLst>
          </p:cNvPr>
          <p:cNvPicPr>
            <a:picLocks noChangeAspect="1"/>
          </p:cNvPicPr>
          <p:nvPr/>
        </p:nvPicPr>
        <p:blipFill rotWithShape="1">
          <a:blip r:embed="rId16">
            <a:extLst>
              <a:ext uri="{28A0092B-C50C-407E-A947-70E740481C1C}">
                <a14:useLocalDpi xmlns:a14="http://schemas.microsoft.com/office/drawing/2010/main" val="0"/>
              </a:ext>
            </a:extLst>
          </a:blip>
          <a:srcRect l="-1" t="85433" r="69298"/>
          <a:stretch/>
        </p:blipFill>
        <p:spPr>
          <a:xfrm rot="5400000">
            <a:off x="9579553" y="3155255"/>
            <a:ext cx="3730406" cy="828985"/>
          </a:xfrm>
          <a:prstGeom prst="rect">
            <a:avLst/>
          </a:prstGeom>
        </p:spPr>
      </p:pic>
      <p:pic>
        <p:nvPicPr>
          <p:cNvPr id="39" name="Picture 38" descr="A picture containing text, traffic light, vector graphics&#10;&#10;Description automatically generated">
            <a:extLst>
              <a:ext uri="{FF2B5EF4-FFF2-40B4-BE49-F238E27FC236}">
                <a16:creationId xmlns:a16="http://schemas.microsoft.com/office/drawing/2014/main" id="{75FA1957-2407-3B2B-9E85-2CCD255D9735}"/>
              </a:ext>
            </a:extLst>
          </p:cNvPr>
          <p:cNvPicPr>
            <a:picLocks noChangeAspect="1"/>
          </p:cNvPicPr>
          <p:nvPr/>
        </p:nvPicPr>
        <p:blipFill rotWithShape="1">
          <a:blip r:embed="rId16">
            <a:extLst>
              <a:ext uri="{28A0092B-C50C-407E-A947-70E740481C1C}">
                <a14:useLocalDpi xmlns:a14="http://schemas.microsoft.com/office/drawing/2010/main" val="0"/>
              </a:ext>
            </a:extLst>
          </a:blip>
          <a:srcRect l="-1" t="85433" r="69298"/>
          <a:stretch/>
        </p:blipFill>
        <p:spPr>
          <a:xfrm>
            <a:off x="6922094" y="5864512"/>
            <a:ext cx="3348318" cy="744076"/>
          </a:xfrm>
          <a:prstGeom prst="rect">
            <a:avLst/>
          </a:prstGeom>
        </p:spPr>
      </p:pic>
      <p:pic>
        <p:nvPicPr>
          <p:cNvPr id="3" name="Picture 2" descr="A close-up of a pencil&#10;&#10;Description automatically generated with low confidence">
            <a:extLst>
              <a:ext uri="{FF2B5EF4-FFF2-40B4-BE49-F238E27FC236}">
                <a16:creationId xmlns:a16="http://schemas.microsoft.com/office/drawing/2014/main" id="{10CEA28E-AECA-B5C3-5992-381EE8EAC85E}"/>
              </a:ext>
            </a:extLst>
          </p:cNvPr>
          <p:cNvPicPr>
            <a:picLocks noChangeAspect="1"/>
          </p:cNvPicPr>
          <p:nvPr/>
        </p:nvPicPr>
        <p:blipFill rotWithShape="1">
          <a:blip r:embed="rId17">
            <a:extLst>
              <a:ext uri="{28A0092B-C50C-407E-A947-70E740481C1C}">
                <a14:useLocalDpi xmlns:a14="http://schemas.microsoft.com/office/drawing/2010/main" val="0"/>
              </a:ext>
            </a:extLst>
          </a:blip>
          <a:srcRect l="36276" t="28937" r="28799" b="7979"/>
          <a:stretch/>
        </p:blipFill>
        <p:spPr>
          <a:xfrm>
            <a:off x="9745347" y="1293034"/>
            <a:ext cx="648753" cy="1657499"/>
          </a:xfrm>
          <a:prstGeom prst="rect">
            <a:avLst/>
          </a:prstGeom>
        </p:spPr>
      </p:pic>
      <p:sp>
        <p:nvSpPr>
          <p:cNvPr id="41" name="Google Shape;162;p3">
            <a:extLst>
              <a:ext uri="{FF2B5EF4-FFF2-40B4-BE49-F238E27FC236}">
                <a16:creationId xmlns:a16="http://schemas.microsoft.com/office/drawing/2014/main" id="{155A8257-8BF6-8F8E-2B5C-2D143C65BF45}"/>
              </a:ext>
            </a:extLst>
          </p:cNvPr>
          <p:cNvSpPr txBox="1"/>
          <p:nvPr/>
        </p:nvSpPr>
        <p:spPr>
          <a:xfrm>
            <a:off x="9403512" y="2033104"/>
            <a:ext cx="1427700" cy="492600"/>
          </a:xfrm>
          <a:prstGeom prst="rect">
            <a:avLst/>
          </a:prstGeom>
          <a:solidFill>
            <a:schemeClr val="lt1"/>
          </a:solidFill>
          <a:ln>
            <a:noFill/>
          </a:ln>
          <a:effectLst>
            <a:outerShdw blurRad="57150" dist="19050" dir="5400000" algn="bl" rotWithShape="0">
              <a:srgbClr val="000000">
                <a:alpha val="50000"/>
              </a:srgbClr>
            </a:outerShdw>
          </a:effectLst>
        </p:spPr>
        <p:txBody>
          <a:bodyPr spcFirstLastPara="1" wrap="square" lIns="91425" tIns="91425" rIns="91425" bIns="91425" anchor="t" anchorCtr="0">
            <a:spAutoFit/>
          </a:bodyPr>
          <a:lstStyle/>
          <a:p>
            <a:pPr marL="0" lvl="0" indent="0" algn="ctr" rtl="0">
              <a:spcBef>
                <a:spcPts val="0"/>
              </a:spcBef>
              <a:spcAft>
                <a:spcPts val="0"/>
              </a:spcAft>
              <a:buNone/>
            </a:pPr>
            <a:r>
              <a:rPr lang="en-GB" sz="2000" b="1" dirty="0">
                <a:latin typeface="Open Sans" pitchFamily="2" charset="0"/>
                <a:ea typeface="Open Sans" pitchFamily="2" charset="0"/>
                <a:cs typeface="Open Sans" pitchFamily="2" charset="0"/>
                <a:sym typeface="Gill Sans"/>
              </a:rPr>
              <a:t>Sulphites</a:t>
            </a:r>
            <a:endParaRPr sz="2000" b="1" dirty="0">
              <a:latin typeface="Open Sans" pitchFamily="2" charset="0"/>
              <a:ea typeface="Open Sans" pitchFamily="2" charset="0"/>
              <a:cs typeface="Open Sans" pitchFamily="2" charset="0"/>
              <a:sym typeface="Gill Sans"/>
            </a:endParaRPr>
          </a:p>
        </p:txBody>
      </p:sp>
      <p:pic>
        <p:nvPicPr>
          <p:cNvPr id="2" name="Picture 1" descr="A picture containing text, traffic light, vector graphics&#10;&#10;Description automatically generated">
            <a:extLst>
              <a:ext uri="{FF2B5EF4-FFF2-40B4-BE49-F238E27FC236}">
                <a16:creationId xmlns:a16="http://schemas.microsoft.com/office/drawing/2014/main" id="{B0085A57-CF96-4080-05FC-113DD3BB590B}"/>
              </a:ext>
            </a:extLst>
          </p:cNvPr>
          <p:cNvPicPr>
            <a:picLocks noChangeAspect="1"/>
          </p:cNvPicPr>
          <p:nvPr/>
        </p:nvPicPr>
        <p:blipFill rotWithShape="1">
          <a:blip r:embed="rId16">
            <a:extLst>
              <a:ext uri="{28A0092B-C50C-407E-A947-70E740481C1C}">
                <a14:useLocalDpi xmlns:a14="http://schemas.microsoft.com/office/drawing/2010/main" val="0"/>
              </a:ext>
            </a:extLst>
          </a:blip>
          <a:srcRect l="34934" t="22667" r="51985" b="62682"/>
          <a:stretch/>
        </p:blipFill>
        <p:spPr>
          <a:xfrm rot="8348884">
            <a:off x="10232792" y="5646190"/>
            <a:ext cx="1594941" cy="836646"/>
          </a:xfrm>
          <a:prstGeom prst="rect">
            <a:avLst/>
          </a:prstGeom>
        </p:spPr>
      </p:pic>
      <p:pic>
        <p:nvPicPr>
          <p:cNvPr id="4" name="Picture 3" descr="A picture containing text, traffic light, vector graphics&#10;&#10;Description automatically generated">
            <a:extLst>
              <a:ext uri="{FF2B5EF4-FFF2-40B4-BE49-F238E27FC236}">
                <a16:creationId xmlns:a16="http://schemas.microsoft.com/office/drawing/2014/main" id="{33320AB5-517A-6A49-B81A-C4E2F804EEB0}"/>
              </a:ext>
            </a:extLst>
          </p:cNvPr>
          <p:cNvPicPr>
            <a:picLocks noChangeAspect="1"/>
          </p:cNvPicPr>
          <p:nvPr/>
        </p:nvPicPr>
        <p:blipFill rotWithShape="1">
          <a:blip r:embed="rId16">
            <a:extLst>
              <a:ext uri="{28A0092B-C50C-407E-A947-70E740481C1C}">
                <a14:useLocalDpi xmlns:a14="http://schemas.microsoft.com/office/drawing/2010/main" val="0"/>
              </a:ext>
            </a:extLst>
          </a:blip>
          <a:srcRect l="34934" t="22667" r="51985" b="62682"/>
          <a:stretch/>
        </p:blipFill>
        <p:spPr>
          <a:xfrm rot="19462441">
            <a:off x="-41560" y="177667"/>
            <a:ext cx="1594941" cy="836646"/>
          </a:xfrm>
          <a:prstGeom prst="rect">
            <a:avLst/>
          </a:prstGeom>
        </p:spPr>
      </p:pic>
      <p:sp>
        <p:nvSpPr>
          <p:cNvPr id="5" name="TextBox 4">
            <a:extLst>
              <a:ext uri="{FF2B5EF4-FFF2-40B4-BE49-F238E27FC236}">
                <a16:creationId xmlns:a16="http://schemas.microsoft.com/office/drawing/2014/main" id="{E3894393-D83E-F864-9A53-2460B80EC726}"/>
              </a:ext>
            </a:extLst>
          </p:cNvPr>
          <p:cNvSpPr txBox="1"/>
          <p:nvPr/>
        </p:nvSpPr>
        <p:spPr>
          <a:xfrm>
            <a:off x="8272515" y="58427"/>
            <a:ext cx="3919485" cy="1323439"/>
          </a:xfrm>
          <a:prstGeom prst="rect">
            <a:avLst/>
          </a:prstGeom>
          <a:noFill/>
        </p:spPr>
        <p:txBody>
          <a:bodyPr wrap="square" rtlCol="0">
            <a:spAutoFit/>
          </a:bodyPr>
          <a:lstStyle/>
          <a:p>
            <a:pPr algn="ctr"/>
            <a:r>
              <a:rPr lang="en-GB" sz="2000" b="1" dirty="0">
                <a:solidFill>
                  <a:schemeClr val="accent5"/>
                </a:solidFill>
                <a:latin typeface="Open Sans" pitchFamily="2" charset="0"/>
                <a:ea typeface="Open Sans" pitchFamily="2" charset="0"/>
                <a:cs typeface="Open Sans" pitchFamily="2" charset="0"/>
                <a:sym typeface="Corbel"/>
              </a:rPr>
              <a:t>Many other foods </a:t>
            </a:r>
            <a:r>
              <a:rPr lang="en-GB" sz="2000" dirty="0">
                <a:solidFill>
                  <a:schemeClr val="accent5"/>
                </a:solidFill>
                <a:latin typeface="Open Sans" pitchFamily="2" charset="0"/>
                <a:ea typeface="Open Sans" pitchFamily="2" charset="0"/>
                <a:cs typeface="Open Sans" pitchFamily="2" charset="0"/>
                <a:sym typeface="Corbel"/>
              </a:rPr>
              <a:t>can also cause allergic reactions. Some people can react to even tiny amounts of the food!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3"/>
                                        </p:tgtEl>
                                        <p:attrNameLst>
                                          <p:attrName>style.visibility</p:attrName>
                                        </p:attrNameLst>
                                      </p:cBhvr>
                                      <p:to>
                                        <p:strVal val="visible"/>
                                      </p:to>
                                    </p:set>
                                    <p:animEffect transition="in" filter="fade">
                                      <p:cBhvr>
                                        <p:cTn id="7" dur="1000"/>
                                        <p:tgtEl>
                                          <p:spTgt spid="15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4"/>
                                        </p:tgtEl>
                                        <p:attrNameLst>
                                          <p:attrName>style.visibility</p:attrName>
                                        </p:attrNameLst>
                                      </p:cBhvr>
                                      <p:to>
                                        <p:strVal val="visible"/>
                                      </p:to>
                                    </p:set>
                                    <p:animEffect transition="in" filter="fade">
                                      <p:cBhvr>
                                        <p:cTn id="12" dur="1000"/>
                                        <p:tgtEl>
                                          <p:spTgt spid="15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5"/>
                                        </p:tgtEl>
                                        <p:attrNameLst>
                                          <p:attrName>style.visibility</p:attrName>
                                        </p:attrNameLst>
                                      </p:cBhvr>
                                      <p:to>
                                        <p:strVal val="visible"/>
                                      </p:to>
                                    </p:set>
                                    <p:animEffect transition="in" filter="fade">
                                      <p:cBhvr>
                                        <p:cTn id="17" dur="1000"/>
                                        <p:tgtEl>
                                          <p:spTgt spid="15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6"/>
                                        </p:tgtEl>
                                        <p:attrNameLst>
                                          <p:attrName>style.visibility</p:attrName>
                                        </p:attrNameLst>
                                      </p:cBhvr>
                                      <p:to>
                                        <p:strVal val="visible"/>
                                      </p:to>
                                    </p:set>
                                    <p:animEffect transition="in" filter="fade">
                                      <p:cBhvr>
                                        <p:cTn id="22" dur="1000"/>
                                        <p:tgtEl>
                                          <p:spTgt spid="15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7"/>
                                        </p:tgtEl>
                                        <p:attrNameLst>
                                          <p:attrName>style.visibility</p:attrName>
                                        </p:attrNameLst>
                                      </p:cBhvr>
                                      <p:to>
                                        <p:strVal val="visible"/>
                                      </p:to>
                                    </p:set>
                                    <p:animEffect transition="in" filter="fade">
                                      <p:cBhvr>
                                        <p:cTn id="27" dur="1000"/>
                                        <p:tgtEl>
                                          <p:spTgt spid="15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gtEl>
                                        <p:attrNameLst>
                                          <p:attrName>style.visibility</p:attrName>
                                        </p:attrNameLst>
                                      </p:cBhvr>
                                      <p:to>
                                        <p:strVal val="visible"/>
                                      </p:to>
                                    </p:set>
                                    <p:animEffect transition="in" filter="fade">
                                      <p:cBhvr>
                                        <p:cTn id="32" dur="1000"/>
                                        <p:tgtEl>
                                          <p:spTgt spid="15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9"/>
                                        </p:tgtEl>
                                        <p:attrNameLst>
                                          <p:attrName>style.visibility</p:attrName>
                                        </p:attrNameLst>
                                      </p:cBhvr>
                                      <p:to>
                                        <p:strVal val="visible"/>
                                      </p:to>
                                    </p:set>
                                    <p:animEffect transition="in" filter="fade">
                                      <p:cBhvr>
                                        <p:cTn id="37" dur="1000"/>
                                        <p:tgtEl>
                                          <p:spTgt spid="15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60"/>
                                        </p:tgtEl>
                                        <p:attrNameLst>
                                          <p:attrName>style.visibility</p:attrName>
                                        </p:attrNameLst>
                                      </p:cBhvr>
                                      <p:to>
                                        <p:strVal val="visible"/>
                                      </p:to>
                                    </p:set>
                                    <p:animEffect transition="in" filter="fade">
                                      <p:cBhvr>
                                        <p:cTn id="42" dur="1000"/>
                                        <p:tgtEl>
                                          <p:spTgt spid="16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61"/>
                                        </p:tgtEl>
                                        <p:attrNameLst>
                                          <p:attrName>style.visibility</p:attrName>
                                        </p:attrNameLst>
                                      </p:cBhvr>
                                      <p:to>
                                        <p:strVal val="visible"/>
                                      </p:to>
                                    </p:set>
                                    <p:animEffect transition="in" filter="fade">
                                      <p:cBhvr>
                                        <p:cTn id="47" dur="1000"/>
                                        <p:tgtEl>
                                          <p:spTgt spid="161"/>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62"/>
                                        </p:tgtEl>
                                        <p:attrNameLst>
                                          <p:attrName>style.visibility</p:attrName>
                                        </p:attrNameLst>
                                      </p:cBhvr>
                                      <p:to>
                                        <p:strVal val="visible"/>
                                      </p:to>
                                    </p:set>
                                    <p:animEffect transition="in" filter="fade">
                                      <p:cBhvr>
                                        <p:cTn id="52" dur="1000"/>
                                        <p:tgtEl>
                                          <p:spTgt spid="162"/>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63"/>
                                        </p:tgtEl>
                                        <p:attrNameLst>
                                          <p:attrName>style.visibility</p:attrName>
                                        </p:attrNameLst>
                                      </p:cBhvr>
                                      <p:to>
                                        <p:strVal val="visible"/>
                                      </p:to>
                                    </p:set>
                                    <p:animEffect transition="in" filter="fade">
                                      <p:cBhvr>
                                        <p:cTn id="57" dur="1000"/>
                                        <p:tgtEl>
                                          <p:spTgt spid="163"/>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164"/>
                                        </p:tgtEl>
                                        <p:attrNameLst>
                                          <p:attrName>style.visibility</p:attrName>
                                        </p:attrNameLst>
                                      </p:cBhvr>
                                      <p:to>
                                        <p:strVal val="visible"/>
                                      </p:to>
                                    </p:set>
                                    <p:animEffect transition="in" filter="fade">
                                      <p:cBhvr>
                                        <p:cTn id="62" dur="1000"/>
                                        <p:tgtEl>
                                          <p:spTgt spid="164"/>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167"/>
                                        </p:tgtEl>
                                        <p:attrNameLst>
                                          <p:attrName>style.visibility</p:attrName>
                                        </p:attrNameLst>
                                      </p:cBhvr>
                                      <p:to>
                                        <p:strVal val="visible"/>
                                      </p:to>
                                    </p:set>
                                    <p:animEffect transition="in" filter="fade">
                                      <p:cBhvr>
                                        <p:cTn id="67" dur="1000"/>
                                        <p:tgtEl>
                                          <p:spTgt spid="167"/>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41"/>
                                        </p:tgtEl>
                                        <p:attrNameLst>
                                          <p:attrName>style.visibility</p:attrName>
                                        </p:attrNameLst>
                                      </p:cBhvr>
                                      <p:to>
                                        <p:strVal val="visible"/>
                                      </p:to>
                                    </p:set>
                                    <p:animEffect transition="in" filter="fade">
                                      <p:cBhvr>
                                        <p:cTn id="72" dur="1000"/>
                                        <p:tgtEl>
                                          <p:spTgt spid="41"/>
                                        </p:tgtEl>
                                      </p:cBhvr>
                                    </p:animEffec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pic>
        <p:nvPicPr>
          <p:cNvPr id="151" name="Google Shape;151;p3"/>
          <p:cNvPicPr preferRelativeResize="0"/>
          <p:nvPr/>
        </p:nvPicPr>
        <p:blipFill rotWithShape="1">
          <a:blip r:embed="rId3">
            <a:alphaModFix/>
          </a:blip>
          <a:srcRect/>
          <a:stretch/>
        </p:blipFill>
        <p:spPr>
          <a:xfrm>
            <a:off x="2052575" y="4034716"/>
            <a:ext cx="1754680" cy="1754680"/>
          </a:xfrm>
          <a:prstGeom prst="rect">
            <a:avLst/>
          </a:prstGeom>
          <a:noFill/>
          <a:ln>
            <a:noFill/>
          </a:ln>
        </p:spPr>
      </p:pic>
      <p:pic>
        <p:nvPicPr>
          <p:cNvPr id="152" name="Google Shape;152;p3"/>
          <p:cNvPicPr preferRelativeResize="0"/>
          <p:nvPr/>
        </p:nvPicPr>
        <p:blipFill rotWithShape="1">
          <a:blip r:embed="rId4">
            <a:alphaModFix/>
          </a:blip>
          <a:srcRect/>
          <a:stretch/>
        </p:blipFill>
        <p:spPr>
          <a:xfrm>
            <a:off x="2185461" y="2035431"/>
            <a:ext cx="1351325" cy="1229706"/>
          </a:xfrm>
          <a:prstGeom prst="rect">
            <a:avLst/>
          </a:prstGeom>
          <a:noFill/>
          <a:ln>
            <a:noFill/>
          </a:ln>
        </p:spPr>
      </p:pic>
      <p:sp>
        <p:nvSpPr>
          <p:cNvPr id="165" name="Google Shape;165;p3"/>
          <p:cNvSpPr txBox="1"/>
          <p:nvPr/>
        </p:nvSpPr>
        <p:spPr>
          <a:xfrm>
            <a:off x="2252976" y="4585992"/>
            <a:ext cx="1427700" cy="492600"/>
          </a:xfrm>
          <a:prstGeom prst="rect">
            <a:avLst/>
          </a:prstGeom>
          <a:solidFill>
            <a:schemeClr val="lt1"/>
          </a:solidFill>
          <a:ln>
            <a:noFill/>
          </a:ln>
          <a:effectLst>
            <a:outerShdw blurRad="57150" dist="19050" dir="5400000" algn="bl" rotWithShape="0">
              <a:srgbClr val="000000">
                <a:alpha val="50000"/>
              </a:srgbClr>
            </a:outerShdw>
          </a:effectLst>
        </p:spPr>
        <p:txBody>
          <a:bodyPr spcFirstLastPara="1" wrap="square" lIns="91425" tIns="91425" rIns="91425" bIns="91425" anchor="t" anchorCtr="0">
            <a:spAutoFit/>
          </a:bodyPr>
          <a:lstStyle/>
          <a:p>
            <a:pPr marL="0" lvl="0" indent="0" algn="ctr" rtl="0">
              <a:spcBef>
                <a:spcPts val="0"/>
              </a:spcBef>
              <a:spcAft>
                <a:spcPts val="0"/>
              </a:spcAft>
              <a:buNone/>
            </a:pPr>
            <a:r>
              <a:rPr lang="en-GB" sz="2000" b="1" dirty="0">
                <a:latin typeface="Open Sans" pitchFamily="2" charset="0"/>
                <a:ea typeface="Open Sans" pitchFamily="2" charset="0"/>
                <a:cs typeface="Open Sans" pitchFamily="2" charset="0"/>
                <a:sym typeface="Gill Sans"/>
              </a:rPr>
              <a:t>Dogs</a:t>
            </a:r>
            <a:endParaRPr sz="2000" b="1" dirty="0">
              <a:latin typeface="Open Sans" pitchFamily="2" charset="0"/>
              <a:ea typeface="Open Sans" pitchFamily="2" charset="0"/>
              <a:cs typeface="Open Sans" pitchFamily="2" charset="0"/>
              <a:sym typeface="Gill Sans"/>
            </a:endParaRPr>
          </a:p>
        </p:txBody>
      </p:sp>
      <p:sp>
        <p:nvSpPr>
          <p:cNvPr id="166" name="Google Shape;166;p3"/>
          <p:cNvSpPr txBox="1"/>
          <p:nvPr/>
        </p:nvSpPr>
        <p:spPr>
          <a:xfrm>
            <a:off x="2185461" y="2403984"/>
            <a:ext cx="1427700" cy="492600"/>
          </a:xfrm>
          <a:prstGeom prst="rect">
            <a:avLst/>
          </a:prstGeom>
          <a:solidFill>
            <a:schemeClr val="lt1"/>
          </a:solidFill>
          <a:ln>
            <a:noFill/>
          </a:ln>
          <a:effectLst>
            <a:outerShdw blurRad="57150" dist="19050" dir="5400000" algn="bl" rotWithShape="0">
              <a:srgbClr val="000000">
                <a:alpha val="50000"/>
              </a:srgbClr>
            </a:outerShdw>
          </a:effectLst>
        </p:spPr>
        <p:txBody>
          <a:bodyPr spcFirstLastPara="1" wrap="square" lIns="91425" tIns="91425" rIns="91425" bIns="91425" anchor="t" anchorCtr="0">
            <a:spAutoFit/>
          </a:bodyPr>
          <a:lstStyle/>
          <a:p>
            <a:pPr marL="0" lvl="0" indent="0" algn="ctr" rtl="0">
              <a:spcBef>
                <a:spcPts val="0"/>
              </a:spcBef>
              <a:spcAft>
                <a:spcPts val="0"/>
              </a:spcAft>
              <a:buNone/>
            </a:pPr>
            <a:r>
              <a:rPr lang="en-GB" sz="2000" b="1" dirty="0">
                <a:latin typeface="Open Sans" pitchFamily="2" charset="0"/>
                <a:ea typeface="Open Sans" pitchFamily="2" charset="0"/>
                <a:cs typeface="Open Sans" pitchFamily="2" charset="0"/>
                <a:sym typeface="Gill Sans"/>
              </a:rPr>
              <a:t>Pollen</a:t>
            </a:r>
            <a:endParaRPr sz="2000" b="1" dirty="0">
              <a:latin typeface="Open Sans" pitchFamily="2" charset="0"/>
              <a:ea typeface="Open Sans" pitchFamily="2" charset="0"/>
              <a:cs typeface="Open Sans" pitchFamily="2" charset="0"/>
              <a:sym typeface="Gill Sans"/>
            </a:endParaRPr>
          </a:p>
        </p:txBody>
      </p:sp>
      <p:sp>
        <p:nvSpPr>
          <p:cNvPr id="33" name="Title 1">
            <a:extLst>
              <a:ext uri="{FF2B5EF4-FFF2-40B4-BE49-F238E27FC236}">
                <a16:creationId xmlns:a16="http://schemas.microsoft.com/office/drawing/2014/main" id="{D9F6E080-3734-66AC-D591-A1C39DD08DC5}"/>
              </a:ext>
            </a:extLst>
          </p:cNvPr>
          <p:cNvSpPr txBox="1">
            <a:spLocks/>
          </p:cNvSpPr>
          <p:nvPr/>
        </p:nvSpPr>
        <p:spPr>
          <a:xfrm>
            <a:off x="1058303" y="674477"/>
            <a:ext cx="8944905" cy="103931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6000" dirty="0">
                <a:solidFill>
                  <a:schemeClr val="tx2"/>
                </a:solidFill>
                <a:latin typeface="Geomanist" panose="02000503000000020004" pitchFamily="50" charset="0"/>
              </a:rPr>
              <a:t>Other common allergens</a:t>
            </a:r>
          </a:p>
        </p:txBody>
      </p:sp>
      <p:pic>
        <p:nvPicPr>
          <p:cNvPr id="34" name="Picture 33" descr="A picture containing text, traffic light, vector graphics&#10;&#10;Description automatically generated">
            <a:extLst>
              <a:ext uri="{FF2B5EF4-FFF2-40B4-BE49-F238E27FC236}">
                <a16:creationId xmlns:a16="http://schemas.microsoft.com/office/drawing/2014/main" id="{86997E1B-31EB-8432-901D-3038CC060ADD}"/>
              </a:ext>
            </a:extLst>
          </p:cNvPr>
          <p:cNvPicPr>
            <a:picLocks noChangeAspect="1"/>
          </p:cNvPicPr>
          <p:nvPr/>
        </p:nvPicPr>
        <p:blipFill rotWithShape="1">
          <a:blip r:embed="rId5">
            <a:extLst>
              <a:ext uri="{28A0092B-C50C-407E-A947-70E740481C1C}">
                <a14:useLocalDpi xmlns:a14="http://schemas.microsoft.com/office/drawing/2010/main" val="0"/>
              </a:ext>
            </a:extLst>
          </a:blip>
          <a:srcRect l="-1" t="85433" r="69298"/>
          <a:stretch/>
        </p:blipFill>
        <p:spPr>
          <a:xfrm rot="16200000">
            <a:off x="-1064626" y="2595155"/>
            <a:ext cx="3348318" cy="744076"/>
          </a:xfrm>
          <a:prstGeom prst="rect">
            <a:avLst/>
          </a:prstGeom>
        </p:spPr>
      </p:pic>
      <p:pic>
        <p:nvPicPr>
          <p:cNvPr id="36" name="Picture 35" descr="A picture containing text, traffic light, vector graphics&#10;&#10;Description automatically generated">
            <a:extLst>
              <a:ext uri="{FF2B5EF4-FFF2-40B4-BE49-F238E27FC236}">
                <a16:creationId xmlns:a16="http://schemas.microsoft.com/office/drawing/2014/main" id="{FA361444-4B5C-1E0F-871C-79C282AD6126}"/>
              </a:ext>
            </a:extLst>
          </p:cNvPr>
          <p:cNvPicPr>
            <a:picLocks noChangeAspect="1"/>
          </p:cNvPicPr>
          <p:nvPr/>
        </p:nvPicPr>
        <p:blipFill rotWithShape="1">
          <a:blip r:embed="rId5">
            <a:extLst>
              <a:ext uri="{28A0092B-C50C-407E-A947-70E740481C1C}">
                <a14:useLocalDpi xmlns:a14="http://schemas.microsoft.com/office/drawing/2010/main" val="0"/>
              </a:ext>
            </a:extLst>
          </a:blip>
          <a:srcRect l="-1" t="85433" r="69298"/>
          <a:stretch/>
        </p:blipFill>
        <p:spPr>
          <a:xfrm>
            <a:off x="1502435" y="69766"/>
            <a:ext cx="3348318" cy="744076"/>
          </a:xfrm>
          <a:prstGeom prst="rect">
            <a:avLst/>
          </a:prstGeom>
        </p:spPr>
      </p:pic>
      <p:pic>
        <p:nvPicPr>
          <p:cNvPr id="37" name="Picture 36" descr="A picture containing text, traffic light, vector graphics&#10;&#10;Description automatically generated">
            <a:extLst>
              <a:ext uri="{FF2B5EF4-FFF2-40B4-BE49-F238E27FC236}">
                <a16:creationId xmlns:a16="http://schemas.microsoft.com/office/drawing/2014/main" id="{F45C65A2-AFD6-9464-8C85-69274DB87354}"/>
              </a:ext>
            </a:extLst>
          </p:cNvPr>
          <p:cNvPicPr>
            <a:picLocks noChangeAspect="1"/>
          </p:cNvPicPr>
          <p:nvPr/>
        </p:nvPicPr>
        <p:blipFill rotWithShape="1">
          <a:blip r:embed="rId5">
            <a:extLst>
              <a:ext uri="{28A0092B-C50C-407E-A947-70E740481C1C}">
                <a14:useLocalDpi xmlns:a14="http://schemas.microsoft.com/office/drawing/2010/main" val="0"/>
              </a:ext>
            </a:extLst>
          </a:blip>
          <a:srcRect l="-1" t="85433" r="69298"/>
          <a:stretch/>
        </p:blipFill>
        <p:spPr>
          <a:xfrm rot="5400000">
            <a:off x="9579553" y="3155255"/>
            <a:ext cx="3730406" cy="828985"/>
          </a:xfrm>
          <a:prstGeom prst="rect">
            <a:avLst/>
          </a:prstGeom>
        </p:spPr>
      </p:pic>
      <p:pic>
        <p:nvPicPr>
          <p:cNvPr id="39" name="Picture 38" descr="A picture containing text, traffic light, vector graphics&#10;&#10;Description automatically generated">
            <a:extLst>
              <a:ext uri="{FF2B5EF4-FFF2-40B4-BE49-F238E27FC236}">
                <a16:creationId xmlns:a16="http://schemas.microsoft.com/office/drawing/2014/main" id="{75FA1957-2407-3B2B-9E85-2CCD255D9735}"/>
              </a:ext>
            </a:extLst>
          </p:cNvPr>
          <p:cNvPicPr>
            <a:picLocks noChangeAspect="1"/>
          </p:cNvPicPr>
          <p:nvPr/>
        </p:nvPicPr>
        <p:blipFill rotWithShape="1">
          <a:blip r:embed="rId5">
            <a:extLst>
              <a:ext uri="{28A0092B-C50C-407E-A947-70E740481C1C}">
                <a14:useLocalDpi xmlns:a14="http://schemas.microsoft.com/office/drawing/2010/main" val="0"/>
              </a:ext>
            </a:extLst>
          </a:blip>
          <a:srcRect l="-1" t="85433" r="69298"/>
          <a:stretch/>
        </p:blipFill>
        <p:spPr>
          <a:xfrm>
            <a:off x="6922094" y="5864512"/>
            <a:ext cx="3348318" cy="744076"/>
          </a:xfrm>
          <a:prstGeom prst="rect">
            <a:avLst/>
          </a:prstGeom>
        </p:spPr>
      </p:pic>
      <p:pic>
        <p:nvPicPr>
          <p:cNvPr id="3" name="Picture 2" descr="A picture containing insect&#10;&#10;Description automatically generated">
            <a:extLst>
              <a:ext uri="{FF2B5EF4-FFF2-40B4-BE49-F238E27FC236}">
                <a16:creationId xmlns:a16="http://schemas.microsoft.com/office/drawing/2014/main" id="{4B1A90B1-F559-4B96-142B-C7115A7111E8}"/>
              </a:ext>
            </a:extLst>
          </p:cNvPr>
          <p:cNvPicPr>
            <a:picLocks noChangeAspect="1"/>
          </p:cNvPicPr>
          <p:nvPr/>
        </p:nvPicPr>
        <p:blipFill rotWithShape="1">
          <a:blip r:embed="rId6">
            <a:extLst>
              <a:ext uri="{28A0092B-C50C-407E-A947-70E740481C1C}">
                <a14:useLocalDpi xmlns:a14="http://schemas.microsoft.com/office/drawing/2010/main" val="0"/>
              </a:ext>
            </a:extLst>
          </a:blip>
          <a:srcRect r="933" b="20750"/>
          <a:stretch/>
        </p:blipFill>
        <p:spPr>
          <a:xfrm>
            <a:off x="5240669" y="1478445"/>
            <a:ext cx="1864500" cy="2109666"/>
          </a:xfrm>
          <a:prstGeom prst="rect">
            <a:avLst/>
          </a:prstGeom>
        </p:spPr>
      </p:pic>
      <p:sp>
        <p:nvSpPr>
          <p:cNvPr id="41" name="Google Shape;166;p3">
            <a:extLst>
              <a:ext uri="{FF2B5EF4-FFF2-40B4-BE49-F238E27FC236}">
                <a16:creationId xmlns:a16="http://schemas.microsoft.com/office/drawing/2014/main" id="{31D60FB1-39AF-D4EB-A147-156E97F54000}"/>
              </a:ext>
            </a:extLst>
          </p:cNvPr>
          <p:cNvSpPr txBox="1"/>
          <p:nvPr/>
        </p:nvSpPr>
        <p:spPr>
          <a:xfrm>
            <a:off x="5382150" y="2533278"/>
            <a:ext cx="1427700" cy="492600"/>
          </a:xfrm>
          <a:prstGeom prst="rect">
            <a:avLst/>
          </a:prstGeom>
          <a:solidFill>
            <a:schemeClr val="lt1"/>
          </a:solidFill>
          <a:ln>
            <a:noFill/>
          </a:ln>
          <a:effectLst>
            <a:outerShdw blurRad="57150" dist="19050" dir="5400000" algn="bl" rotWithShape="0">
              <a:srgbClr val="000000">
                <a:alpha val="50000"/>
              </a:srgbClr>
            </a:outerShdw>
          </a:effectLst>
        </p:spPr>
        <p:txBody>
          <a:bodyPr spcFirstLastPara="1" wrap="square" lIns="91425" tIns="91425" rIns="91425" bIns="91425" anchor="t" anchorCtr="0">
            <a:spAutoFit/>
          </a:bodyPr>
          <a:lstStyle/>
          <a:p>
            <a:pPr marL="0" lvl="0" indent="0" algn="ctr" rtl="0">
              <a:spcBef>
                <a:spcPts val="0"/>
              </a:spcBef>
              <a:spcAft>
                <a:spcPts val="0"/>
              </a:spcAft>
              <a:buNone/>
            </a:pPr>
            <a:r>
              <a:rPr lang="en-GB" sz="2000" b="1" dirty="0">
                <a:latin typeface="Open Sans" pitchFamily="2" charset="0"/>
                <a:ea typeface="Open Sans" pitchFamily="2" charset="0"/>
                <a:cs typeface="Open Sans" pitchFamily="2" charset="0"/>
                <a:sym typeface="Gill Sans"/>
              </a:rPr>
              <a:t>Wasps</a:t>
            </a:r>
            <a:endParaRPr sz="2000" b="1" dirty="0">
              <a:latin typeface="Open Sans" pitchFamily="2" charset="0"/>
              <a:ea typeface="Open Sans" pitchFamily="2" charset="0"/>
              <a:cs typeface="Open Sans" pitchFamily="2" charset="0"/>
              <a:sym typeface="Gill Sans"/>
            </a:endParaRPr>
          </a:p>
        </p:txBody>
      </p:sp>
      <p:pic>
        <p:nvPicPr>
          <p:cNvPr id="5" name="Picture 4" descr="A close-up of a bee&#10;&#10;Description automatically generated with medium confidence">
            <a:extLst>
              <a:ext uri="{FF2B5EF4-FFF2-40B4-BE49-F238E27FC236}">
                <a16:creationId xmlns:a16="http://schemas.microsoft.com/office/drawing/2014/main" id="{A64D6573-C16B-3561-A77E-A2187570DA35}"/>
              </a:ext>
            </a:extLst>
          </p:cNvPr>
          <p:cNvPicPr>
            <a:picLocks noChangeAspect="1"/>
          </p:cNvPicPr>
          <p:nvPr/>
        </p:nvPicPr>
        <p:blipFill rotWithShape="1">
          <a:blip r:embed="rId7">
            <a:extLst>
              <a:ext uri="{28A0092B-C50C-407E-A947-70E740481C1C}">
                <a14:useLocalDpi xmlns:a14="http://schemas.microsoft.com/office/drawing/2010/main" val="0"/>
              </a:ext>
            </a:extLst>
          </a:blip>
          <a:srcRect l="8629" t="20684" r="9204" b="20751"/>
          <a:stretch/>
        </p:blipFill>
        <p:spPr>
          <a:xfrm>
            <a:off x="8333423" y="4201482"/>
            <a:ext cx="1475230" cy="1487252"/>
          </a:xfrm>
          <a:prstGeom prst="rect">
            <a:avLst/>
          </a:prstGeom>
        </p:spPr>
      </p:pic>
      <p:sp>
        <p:nvSpPr>
          <p:cNvPr id="44" name="Google Shape;166;p3">
            <a:extLst>
              <a:ext uri="{FF2B5EF4-FFF2-40B4-BE49-F238E27FC236}">
                <a16:creationId xmlns:a16="http://schemas.microsoft.com/office/drawing/2014/main" id="{BE448448-50D3-1F2A-DAE8-DB98DD85127E}"/>
              </a:ext>
            </a:extLst>
          </p:cNvPr>
          <p:cNvSpPr txBox="1"/>
          <p:nvPr/>
        </p:nvSpPr>
        <p:spPr>
          <a:xfrm>
            <a:off x="8415783" y="4665756"/>
            <a:ext cx="1427700" cy="492600"/>
          </a:xfrm>
          <a:prstGeom prst="rect">
            <a:avLst/>
          </a:prstGeom>
          <a:solidFill>
            <a:schemeClr val="lt1"/>
          </a:solidFill>
          <a:ln>
            <a:noFill/>
          </a:ln>
          <a:effectLst>
            <a:outerShdw blurRad="57150" dist="19050" dir="5400000" algn="bl" rotWithShape="0">
              <a:srgbClr val="000000">
                <a:alpha val="50000"/>
              </a:srgbClr>
            </a:outerShdw>
          </a:effectLst>
        </p:spPr>
        <p:txBody>
          <a:bodyPr spcFirstLastPara="1" wrap="square" lIns="91425" tIns="91425" rIns="91425" bIns="91425" anchor="t" anchorCtr="0">
            <a:spAutoFit/>
          </a:bodyPr>
          <a:lstStyle/>
          <a:p>
            <a:pPr marL="0" lvl="0" indent="0" algn="ctr" rtl="0">
              <a:spcBef>
                <a:spcPts val="0"/>
              </a:spcBef>
              <a:spcAft>
                <a:spcPts val="0"/>
              </a:spcAft>
              <a:buNone/>
            </a:pPr>
            <a:r>
              <a:rPr lang="en-GB" sz="2000" b="1" dirty="0">
                <a:latin typeface="Open Sans" pitchFamily="2" charset="0"/>
                <a:ea typeface="Open Sans" pitchFamily="2" charset="0"/>
                <a:cs typeface="Open Sans" pitchFamily="2" charset="0"/>
                <a:sym typeface="Gill Sans"/>
              </a:rPr>
              <a:t>Bees</a:t>
            </a:r>
            <a:endParaRPr sz="2000" b="1" dirty="0">
              <a:latin typeface="Open Sans" pitchFamily="2" charset="0"/>
              <a:ea typeface="Open Sans" pitchFamily="2" charset="0"/>
              <a:cs typeface="Open Sans" pitchFamily="2" charset="0"/>
              <a:sym typeface="Gill Sans"/>
            </a:endParaRPr>
          </a:p>
        </p:txBody>
      </p:sp>
      <p:pic>
        <p:nvPicPr>
          <p:cNvPr id="7" name="Picture 6" descr="A picture containing icon&#10;&#10;Description automatically generated">
            <a:extLst>
              <a:ext uri="{FF2B5EF4-FFF2-40B4-BE49-F238E27FC236}">
                <a16:creationId xmlns:a16="http://schemas.microsoft.com/office/drawing/2014/main" id="{6C25DF84-3BF2-28AA-E06E-91A9C709BF75}"/>
              </a:ext>
            </a:extLst>
          </p:cNvPr>
          <p:cNvPicPr>
            <a:picLocks noChangeAspect="1"/>
          </p:cNvPicPr>
          <p:nvPr/>
        </p:nvPicPr>
        <p:blipFill rotWithShape="1">
          <a:blip r:embed="rId8">
            <a:extLst>
              <a:ext uri="{28A0092B-C50C-407E-A947-70E740481C1C}">
                <a14:useLocalDpi xmlns:a14="http://schemas.microsoft.com/office/drawing/2010/main" val="0"/>
              </a:ext>
            </a:extLst>
          </a:blip>
          <a:srcRect l="29014" t="29680" r="2935" b="12831"/>
          <a:stretch/>
        </p:blipFill>
        <p:spPr>
          <a:xfrm>
            <a:off x="8306963" y="1662905"/>
            <a:ext cx="1682470" cy="2010381"/>
          </a:xfrm>
          <a:prstGeom prst="rect">
            <a:avLst/>
          </a:prstGeom>
        </p:spPr>
      </p:pic>
      <p:sp>
        <p:nvSpPr>
          <p:cNvPr id="47" name="Google Shape;165;p3">
            <a:extLst>
              <a:ext uri="{FF2B5EF4-FFF2-40B4-BE49-F238E27FC236}">
                <a16:creationId xmlns:a16="http://schemas.microsoft.com/office/drawing/2014/main" id="{27F731BB-C8A4-78FC-36AD-58554470DB5F}"/>
              </a:ext>
            </a:extLst>
          </p:cNvPr>
          <p:cNvSpPr txBox="1"/>
          <p:nvPr/>
        </p:nvSpPr>
        <p:spPr>
          <a:xfrm>
            <a:off x="8575508" y="2513077"/>
            <a:ext cx="1427700" cy="492600"/>
          </a:xfrm>
          <a:prstGeom prst="rect">
            <a:avLst/>
          </a:prstGeom>
          <a:solidFill>
            <a:schemeClr val="lt1"/>
          </a:solidFill>
          <a:ln>
            <a:noFill/>
          </a:ln>
          <a:effectLst>
            <a:outerShdw blurRad="57150" dist="19050" dir="5400000" algn="bl" rotWithShape="0">
              <a:srgbClr val="000000">
                <a:alpha val="50000"/>
              </a:srgbClr>
            </a:outerShdw>
          </a:effectLst>
        </p:spPr>
        <p:txBody>
          <a:bodyPr spcFirstLastPara="1" wrap="square" lIns="91425" tIns="91425" rIns="91425" bIns="91425" anchor="t" anchorCtr="0">
            <a:spAutoFit/>
          </a:bodyPr>
          <a:lstStyle/>
          <a:p>
            <a:pPr marL="0" lvl="0" indent="0" algn="ctr" rtl="0">
              <a:spcBef>
                <a:spcPts val="0"/>
              </a:spcBef>
              <a:spcAft>
                <a:spcPts val="0"/>
              </a:spcAft>
              <a:buNone/>
            </a:pPr>
            <a:r>
              <a:rPr lang="en-GB" sz="2000" b="1" dirty="0">
                <a:latin typeface="Open Sans" pitchFamily="2" charset="0"/>
                <a:ea typeface="Open Sans" pitchFamily="2" charset="0"/>
                <a:cs typeface="Open Sans" pitchFamily="2" charset="0"/>
                <a:sym typeface="Gill Sans"/>
              </a:rPr>
              <a:t>Cats</a:t>
            </a:r>
            <a:endParaRPr sz="2000" b="1" dirty="0">
              <a:latin typeface="Open Sans" pitchFamily="2" charset="0"/>
              <a:ea typeface="Open Sans" pitchFamily="2" charset="0"/>
              <a:cs typeface="Open Sans" pitchFamily="2" charset="0"/>
              <a:sym typeface="Gill Sans"/>
            </a:endParaRPr>
          </a:p>
        </p:txBody>
      </p:sp>
      <p:pic>
        <p:nvPicPr>
          <p:cNvPr id="9" name="Picture 8" descr="A picture containing text, clipart&#10;&#10;Description automatically generated">
            <a:extLst>
              <a:ext uri="{FF2B5EF4-FFF2-40B4-BE49-F238E27FC236}">
                <a16:creationId xmlns:a16="http://schemas.microsoft.com/office/drawing/2014/main" id="{FE33E509-2C93-E265-534E-159F4F12C55A}"/>
              </a:ext>
            </a:extLst>
          </p:cNvPr>
          <p:cNvPicPr>
            <a:picLocks noChangeAspect="1"/>
          </p:cNvPicPr>
          <p:nvPr/>
        </p:nvPicPr>
        <p:blipFill rotWithShape="1">
          <a:blip r:embed="rId9">
            <a:extLst>
              <a:ext uri="{28A0092B-C50C-407E-A947-70E740481C1C}">
                <a14:useLocalDpi xmlns:a14="http://schemas.microsoft.com/office/drawing/2010/main" val="0"/>
              </a:ext>
            </a:extLst>
          </a:blip>
          <a:srcRect l="2926" t="33129" r="184" b="1017"/>
          <a:stretch/>
        </p:blipFill>
        <p:spPr>
          <a:xfrm>
            <a:off x="5322674" y="3980322"/>
            <a:ext cx="1700491" cy="1634778"/>
          </a:xfrm>
          <a:prstGeom prst="rect">
            <a:avLst/>
          </a:prstGeom>
        </p:spPr>
      </p:pic>
      <p:sp>
        <p:nvSpPr>
          <p:cNvPr id="50" name="Google Shape;165;p3">
            <a:extLst>
              <a:ext uri="{FF2B5EF4-FFF2-40B4-BE49-F238E27FC236}">
                <a16:creationId xmlns:a16="http://schemas.microsoft.com/office/drawing/2014/main" id="{0E268B48-D223-8908-C7CD-3C19CF643583}"/>
              </a:ext>
            </a:extLst>
          </p:cNvPr>
          <p:cNvSpPr txBox="1"/>
          <p:nvPr/>
        </p:nvSpPr>
        <p:spPr>
          <a:xfrm>
            <a:off x="5458774" y="4573588"/>
            <a:ext cx="1427700" cy="492412"/>
          </a:xfrm>
          <a:prstGeom prst="rect">
            <a:avLst/>
          </a:prstGeom>
          <a:solidFill>
            <a:schemeClr val="lt1"/>
          </a:solidFill>
          <a:ln>
            <a:noFill/>
          </a:ln>
          <a:effectLst>
            <a:outerShdw blurRad="57150" dist="19050" dir="5400000" algn="bl" rotWithShape="0">
              <a:srgbClr val="000000">
                <a:alpha val="50000"/>
              </a:srgbClr>
            </a:outerShdw>
          </a:effectLst>
        </p:spPr>
        <p:txBody>
          <a:bodyPr spcFirstLastPara="1" wrap="square" lIns="91425" tIns="91425" rIns="91425" bIns="91425" anchor="t" anchorCtr="0">
            <a:spAutoFit/>
          </a:bodyPr>
          <a:lstStyle/>
          <a:p>
            <a:pPr marL="0" lvl="0" indent="0" algn="ctr" rtl="0">
              <a:spcBef>
                <a:spcPts val="0"/>
              </a:spcBef>
              <a:spcAft>
                <a:spcPts val="0"/>
              </a:spcAft>
              <a:buNone/>
            </a:pPr>
            <a:r>
              <a:rPr lang="en-GB" sz="2000" b="1" dirty="0">
                <a:latin typeface="Open Sans" pitchFamily="2" charset="0"/>
                <a:ea typeface="Open Sans" pitchFamily="2" charset="0"/>
                <a:cs typeface="Open Sans" pitchFamily="2" charset="0"/>
                <a:sym typeface="Gill Sans"/>
              </a:rPr>
              <a:t>Medicine</a:t>
            </a:r>
            <a:endParaRPr sz="2000" b="1" dirty="0">
              <a:latin typeface="Open Sans" pitchFamily="2" charset="0"/>
              <a:ea typeface="Open Sans" pitchFamily="2" charset="0"/>
              <a:cs typeface="Open Sans" pitchFamily="2" charset="0"/>
              <a:sym typeface="Gill Sans"/>
            </a:endParaRPr>
          </a:p>
        </p:txBody>
      </p:sp>
      <p:pic>
        <p:nvPicPr>
          <p:cNvPr id="2" name="Picture 1" descr="A picture containing text, traffic light, vector graphics&#10;&#10;Description automatically generated">
            <a:extLst>
              <a:ext uri="{FF2B5EF4-FFF2-40B4-BE49-F238E27FC236}">
                <a16:creationId xmlns:a16="http://schemas.microsoft.com/office/drawing/2014/main" id="{54D0CC06-2742-7842-CF68-14180E415751}"/>
              </a:ext>
            </a:extLst>
          </p:cNvPr>
          <p:cNvPicPr>
            <a:picLocks noChangeAspect="1"/>
          </p:cNvPicPr>
          <p:nvPr/>
        </p:nvPicPr>
        <p:blipFill rotWithShape="1">
          <a:blip r:embed="rId5">
            <a:extLst>
              <a:ext uri="{28A0092B-C50C-407E-A947-70E740481C1C}">
                <a14:useLocalDpi xmlns:a14="http://schemas.microsoft.com/office/drawing/2010/main" val="0"/>
              </a:ext>
            </a:extLst>
          </a:blip>
          <a:srcRect l="34934" t="22667" r="51985" b="62682"/>
          <a:stretch/>
        </p:blipFill>
        <p:spPr>
          <a:xfrm rot="8348884">
            <a:off x="10168766" y="5601626"/>
            <a:ext cx="1594941" cy="836646"/>
          </a:xfrm>
          <a:prstGeom prst="rect">
            <a:avLst/>
          </a:prstGeom>
        </p:spPr>
      </p:pic>
      <p:pic>
        <p:nvPicPr>
          <p:cNvPr id="4" name="Picture 3" descr="A picture containing text, traffic light, vector graphics&#10;&#10;Description automatically generated">
            <a:extLst>
              <a:ext uri="{FF2B5EF4-FFF2-40B4-BE49-F238E27FC236}">
                <a16:creationId xmlns:a16="http://schemas.microsoft.com/office/drawing/2014/main" id="{FFFDA466-281D-D4C4-6E72-C0A6BB661D69}"/>
              </a:ext>
            </a:extLst>
          </p:cNvPr>
          <p:cNvPicPr>
            <a:picLocks noChangeAspect="1"/>
          </p:cNvPicPr>
          <p:nvPr/>
        </p:nvPicPr>
        <p:blipFill rotWithShape="1">
          <a:blip r:embed="rId5">
            <a:extLst>
              <a:ext uri="{28A0092B-C50C-407E-A947-70E740481C1C}">
                <a14:useLocalDpi xmlns:a14="http://schemas.microsoft.com/office/drawing/2010/main" val="0"/>
              </a:ext>
            </a:extLst>
          </a:blip>
          <a:srcRect l="34934" t="22667" r="51985" b="62682"/>
          <a:stretch/>
        </p:blipFill>
        <p:spPr>
          <a:xfrm rot="19462441">
            <a:off x="-65099" y="96117"/>
            <a:ext cx="1594941" cy="836646"/>
          </a:xfrm>
          <a:prstGeom prst="rect">
            <a:avLst/>
          </a:prstGeom>
        </p:spPr>
      </p:pic>
    </p:spTree>
    <p:extLst>
      <p:ext uri="{BB962C8B-B14F-4D97-AF65-F5344CB8AC3E}">
        <p14:creationId xmlns:p14="http://schemas.microsoft.com/office/powerpoint/2010/main" val="3381586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5"/>
                                        </p:tgtEl>
                                        <p:attrNameLst>
                                          <p:attrName>style.visibility</p:attrName>
                                        </p:attrNameLst>
                                      </p:cBhvr>
                                      <p:to>
                                        <p:strVal val="visible"/>
                                      </p:to>
                                    </p:set>
                                    <p:animEffect transition="in" filter="fade">
                                      <p:cBhvr>
                                        <p:cTn id="7" dur="1000"/>
                                        <p:tgtEl>
                                          <p:spTgt spid="16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6"/>
                                        </p:tgtEl>
                                        <p:attrNameLst>
                                          <p:attrName>style.visibility</p:attrName>
                                        </p:attrNameLst>
                                      </p:cBhvr>
                                      <p:to>
                                        <p:strVal val="visible"/>
                                      </p:to>
                                    </p:set>
                                    <p:animEffect transition="in" filter="fade">
                                      <p:cBhvr>
                                        <p:cTn id="12" dur="1000"/>
                                        <p:tgtEl>
                                          <p:spTgt spid="16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1"/>
                                        </p:tgtEl>
                                        <p:attrNameLst>
                                          <p:attrName>style.visibility</p:attrName>
                                        </p:attrNameLst>
                                      </p:cBhvr>
                                      <p:to>
                                        <p:strVal val="visible"/>
                                      </p:to>
                                    </p:set>
                                    <p:animEffect transition="in" filter="fade">
                                      <p:cBhvr>
                                        <p:cTn id="17" dur="1000"/>
                                        <p:tgtEl>
                                          <p:spTgt spid="4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4"/>
                                        </p:tgtEl>
                                        <p:attrNameLst>
                                          <p:attrName>style.visibility</p:attrName>
                                        </p:attrNameLst>
                                      </p:cBhvr>
                                      <p:to>
                                        <p:strVal val="visible"/>
                                      </p:to>
                                    </p:set>
                                    <p:animEffect transition="in" filter="fade">
                                      <p:cBhvr>
                                        <p:cTn id="22" dur="1000"/>
                                        <p:tgtEl>
                                          <p:spTgt spid="4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7"/>
                                        </p:tgtEl>
                                        <p:attrNameLst>
                                          <p:attrName>style.visibility</p:attrName>
                                        </p:attrNameLst>
                                      </p:cBhvr>
                                      <p:to>
                                        <p:strVal val="visible"/>
                                      </p:to>
                                    </p:set>
                                    <p:animEffect transition="in" filter="fade">
                                      <p:cBhvr>
                                        <p:cTn id="27" dur="1000"/>
                                        <p:tgtEl>
                                          <p:spTgt spid="4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0"/>
                                        </p:tgtEl>
                                        <p:attrNameLst>
                                          <p:attrName>style.visibility</p:attrName>
                                        </p:attrNameLst>
                                      </p:cBhvr>
                                      <p:to>
                                        <p:strVal val="visible"/>
                                      </p:to>
                                    </p:set>
                                    <p:animEffect transition="in" filter="fade">
                                      <p:cBhvr>
                                        <p:cTn id="32" dur="10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87C19-39BD-9AFB-6449-391C80EBEC9A}"/>
              </a:ext>
            </a:extLst>
          </p:cNvPr>
          <p:cNvSpPr>
            <a:spLocks noGrp="1"/>
          </p:cNvSpPr>
          <p:nvPr>
            <p:ph type="ctrTitle"/>
          </p:nvPr>
        </p:nvSpPr>
        <p:spPr>
          <a:xfrm>
            <a:off x="859640" y="798554"/>
            <a:ext cx="10214627" cy="1039314"/>
          </a:xfrm>
        </p:spPr>
        <p:txBody>
          <a:bodyPr>
            <a:normAutofit/>
          </a:bodyPr>
          <a:lstStyle/>
          <a:p>
            <a:pPr algn="l"/>
            <a:r>
              <a:rPr lang="en-GB" dirty="0">
                <a:solidFill>
                  <a:schemeClr val="tx2"/>
                </a:solidFill>
                <a:latin typeface="Geomanist" panose="02000503000000020004" pitchFamily="50" charset="0"/>
              </a:rPr>
              <a:t>What is anaphylaxis?</a:t>
            </a:r>
          </a:p>
        </p:txBody>
      </p:sp>
      <p:pic>
        <p:nvPicPr>
          <p:cNvPr id="17" name="Picture 16" descr="A picture containing text, traffic light, vector graphics&#10;&#10;Description automatically generated">
            <a:extLst>
              <a:ext uri="{FF2B5EF4-FFF2-40B4-BE49-F238E27FC236}">
                <a16:creationId xmlns:a16="http://schemas.microsoft.com/office/drawing/2014/main" id="{69C18E86-179B-10BC-1171-5F8E73205D54}"/>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rot="16200000">
            <a:off x="-1064626" y="2595155"/>
            <a:ext cx="3348318" cy="744076"/>
          </a:xfrm>
          <a:prstGeom prst="rect">
            <a:avLst/>
          </a:prstGeom>
        </p:spPr>
      </p:pic>
      <p:pic>
        <p:nvPicPr>
          <p:cNvPr id="11" name="Picture 10" descr="A picture containing text, traffic light, vector graphics&#10;&#10;Description automatically generated">
            <a:extLst>
              <a:ext uri="{FF2B5EF4-FFF2-40B4-BE49-F238E27FC236}">
                <a16:creationId xmlns:a16="http://schemas.microsoft.com/office/drawing/2014/main" id="{A7875337-7D3B-903B-E18E-4E0AF1F0A827}"/>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a:off x="1502435" y="69766"/>
            <a:ext cx="3348318" cy="744076"/>
          </a:xfrm>
          <a:prstGeom prst="rect">
            <a:avLst/>
          </a:prstGeom>
        </p:spPr>
      </p:pic>
      <p:pic>
        <p:nvPicPr>
          <p:cNvPr id="8" name="Picture 7" descr="A picture containing text, traffic light, vector graphics&#10;&#10;Description automatically generated">
            <a:extLst>
              <a:ext uri="{FF2B5EF4-FFF2-40B4-BE49-F238E27FC236}">
                <a16:creationId xmlns:a16="http://schemas.microsoft.com/office/drawing/2014/main" id="{CECD0154-8138-5704-D522-2D9D3637C114}"/>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rot="5400000">
            <a:off x="9373449" y="3027549"/>
            <a:ext cx="3730406" cy="828985"/>
          </a:xfrm>
          <a:prstGeom prst="rect">
            <a:avLst/>
          </a:prstGeom>
        </p:spPr>
      </p:pic>
      <p:pic>
        <p:nvPicPr>
          <p:cNvPr id="5" name="Picture 4" descr="A picture containing text, traffic light, vector graphics&#10;&#10;Description automatically generated">
            <a:extLst>
              <a:ext uri="{FF2B5EF4-FFF2-40B4-BE49-F238E27FC236}">
                <a16:creationId xmlns:a16="http://schemas.microsoft.com/office/drawing/2014/main" id="{1E022A77-ED45-AD4A-869F-C24F653E0BE4}"/>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a:off x="6922094" y="5864512"/>
            <a:ext cx="3348318" cy="744076"/>
          </a:xfrm>
          <a:prstGeom prst="rect">
            <a:avLst/>
          </a:prstGeom>
        </p:spPr>
      </p:pic>
      <p:pic>
        <p:nvPicPr>
          <p:cNvPr id="3" name="Picture 2" descr="A picture containing text, traffic light, vector graphics&#10;&#10;Description automatically generated">
            <a:extLst>
              <a:ext uri="{FF2B5EF4-FFF2-40B4-BE49-F238E27FC236}">
                <a16:creationId xmlns:a16="http://schemas.microsoft.com/office/drawing/2014/main" id="{A78EE55B-EC03-2031-C64D-CB7E752C20A3}"/>
              </a:ext>
            </a:extLst>
          </p:cNvPr>
          <p:cNvPicPr>
            <a:picLocks noChangeAspect="1"/>
          </p:cNvPicPr>
          <p:nvPr/>
        </p:nvPicPr>
        <p:blipFill rotWithShape="1">
          <a:blip r:embed="rId3">
            <a:extLst>
              <a:ext uri="{28A0092B-C50C-407E-A947-70E740481C1C}">
                <a14:useLocalDpi xmlns:a14="http://schemas.microsoft.com/office/drawing/2010/main" val="0"/>
              </a:ext>
            </a:extLst>
          </a:blip>
          <a:srcRect l="34934" t="22667" r="51985" b="62682"/>
          <a:stretch/>
        </p:blipFill>
        <p:spPr>
          <a:xfrm rot="8348884">
            <a:off x="10168766" y="5601626"/>
            <a:ext cx="1594941" cy="836646"/>
          </a:xfrm>
          <a:prstGeom prst="rect">
            <a:avLst/>
          </a:prstGeom>
        </p:spPr>
      </p:pic>
      <p:pic>
        <p:nvPicPr>
          <p:cNvPr id="4" name="Picture 3" descr="A picture containing text, traffic light, vector graphics&#10;&#10;Description automatically generated">
            <a:extLst>
              <a:ext uri="{FF2B5EF4-FFF2-40B4-BE49-F238E27FC236}">
                <a16:creationId xmlns:a16="http://schemas.microsoft.com/office/drawing/2014/main" id="{5AD1A1DF-98CC-2C77-A9F5-F9C052D7FD6E}"/>
              </a:ext>
            </a:extLst>
          </p:cNvPr>
          <p:cNvPicPr>
            <a:picLocks noChangeAspect="1"/>
          </p:cNvPicPr>
          <p:nvPr/>
        </p:nvPicPr>
        <p:blipFill rotWithShape="1">
          <a:blip r:embed="rId3">
            <a:extLst>
              <a:ext uri="{28A0092B-C50C-407E-A947-70E740481C1C}">
                <a14:useLocalDpi xmlns:a14="http://schemas.microsoft.com/office/drawing/2010/main" val="0"/>
              </a:ext>
            </a:extLst>
          </a:blip>
          <a:srcRect l="34934" t="22667" r="51985" b="62682"/>
          <a:stretch/>
        </p:blipFill>
        <p:spPr>
          <a:xfrm rot="19462441">
            <a:off x="-15691" y="135428"/>
            <a:ext cx="1594941" cy="836646"/>
          </a:xfrm>
          <a:prstGeom prst="rect">
            <a:avLst/>
          </a:prstGeom>
        </p:spPr>
      </p:pic>
      <p:sp>
        <p:nvSpPr>
          <p:cNvPr id="7" name="TextBox 6">
            <a:extLst>
              <a:ext uri="{FF2B5EF4-FFF2-40B4-BE49-F238E27FC236}">
                <a16:creationId xmlns:a16="http://schemas.microsoft.com/office/drawing/2014/main" id="{3D0B418F-6EDE-0C77-38CE-F479F5ED8A05}"/>
              </a:ext>
            </a:extLst>
          </p:cNvPr>
          <p:cNvSpPr txBox="1"/>
          <p:nvPr/>
        </p:nvSpPr>
        <p:spPr>
          <a:xfrm>
            <a:off x="1025530" y="2025330"/>
            <a:ext cx="9714407" cy="2771271"/>
          </a:xfrm>
          <a:prstGeom prst="rect">
            <a:avLst/>
          </a:prstGeom>
          <a:noFill/>
        </p:spPr>
        <p:txBody>
          <a:bodyPr wrap="square">
            <a:spAutoFit/>
          </a:bodyPr>
          <a:lstStyle/>
          <a:p>
            <a:pPr marL="0" lvl="0" indent="0" algn="l" rtl="0">
              <a:lnSpc>
                <a:spcPct val="110000"/>
              </a:lnSpc>
              <a:spcBef>
                <a:spcPts val="0"/>
              </a:spcBef>
              <a:spcAft>
                <a:spcPts val="0"/>
              </a:spcAft>
              <a:buSzPts val="2400"/>
              <a:buNone/>
            </a:pPr>
            <a:r>
              <a:rPr lang="en-GB" sz="3200" dirty="0">
                <a:latin typeface="Open Sans" pitchFamily="2" charset="0"/>
                <a:ea typeface="Open Sans" pitchFamily="2" charset="0"/>
                <a:cs typeface="Open Sans" pitchFamily="2" charset="0"/>
                <a:sym typeface="Corbel"/>
              </a:rPr>
              <a:t>Anaphylaxis (pronounced ana-fil-</a:t>
            </a:r>
            <a:r>
              <a:rPr lang="en-GB" sz="3200" dirty="0" err="1">
                <a:latin typeface="Open Sans" pitchFamily="2" charset="0"/>
                <a:ea typeface="Open Sans" pitchFamily="2" charset="0"/>
                <a:cs typeface="Open Sans" pitchFamily="2" charset="0"/>
                <a:sym typeface="Corbel"/>
              </a:rPr>
              <a:t>ax</a:t>
            </a:r>
            <a:r>
              <a:rPr lang="en-GB" sz="3200" dirty="0">
                <a:latin typeface="Open Sans" pitchFamily="2" charset="0"/>
                <a:ea typeface="Open Sans" pitchFamily="2" charset="0"/>
                <a:cs typeface="Open Sans" pitchFamily="2" charset="0"/>
                <a:sym typeface="Corbel"/>
              </a:rPr>
              <a:t>-is) is the most </a:t>
            </a:r>
            <a:r>
              <a:rPr lang="en-GB" sz="3200" b="1" dirty="0">
                <a:latin typeface="Open Sans" pitchFamily="2" charset="0"/>
                <a:ea typeface="Open Sans" pitchFamily="2" charset="0"/>
                <a:cs typeface="Open Sans" pitchFamily="2" charset="0"/>
                <a:sym typeface="Corbel"/>
              </a:rPr>
              <a:t>serious</a:t>
            </a:r>
            <a:r>
              <a:rPr lang="en-GB" sz="3200" dirty="0">
                <a:latin typeface="Open Sans" pitchFamily="2" charset="0"/>
                <a:ea typeface="Open Sans" pitchFamily="2" charset="0"/>
                <a:cs typeface="Open Sans" pitchFamily="2" charset="0"/>
                <a:sym typeface="Corbel"/>
              </a:rPr>
              <a:t> type of allergic reaction.</a:t>
            </a:r>
          </a:p>
          <a:p>
            <a:pPr marL="0" lvl="0" indent="0" algn="l" rtl="0">
              <a:lnSpc>
                <a:spcPct val="110000"/>
              </a:lnSpc>
              <a:spcBef>
                <a:spcPts val="0"/>
              </a:spcBef>
              <a:spcAft>
                <a:spcPts val="0"/>
              </a:spcAft>
              <a:buSzPts val="2400"/>
              <a:buNone/>
            </a:pPr>
            <a:endParaRPr lang="en-GB" sz="3200" dirty="0">
              <a:latin typeface="Open Sans" pitchFamily="2" charset="0"/>
              <a:ea typeface="Open Sans" pitchFamily="2" charset="0"/>
              <a:cs typeface="Open Sans" pitchFamily="2" charset="0"/>
              <a:sym typeface="Corbel"/>
            </a:endParaRPr>
          </a:p>
          <a:p>
            <a:pPr marL="0" lvl="0" indent="0" algn="l" rtl="0">
              <a:lnSpc>
                <a:spcPct val="110000"/>
              </a:lnSpc>
              <a:spcBef>
                <a:spcPts val="0"/>
              </a:spcBef>
              <a:spcAft>
                <a:spcPts val="0"/>
              </a:spcAft>
              <a:buSzPts val="2400"/>
              <a:buNone/>
            </a:pPr>
            <a:r>
              <a:rPr lang="en-GB" sz="3200" dirty="0">
                <a:latin typeface="Open Sans" pitchFamily="2" charset="0"/>
                <a:ea typeface="Open Sans" pitchFamily="2" charset="0"/>
                <a:cs typeface="Open Sans" pitchFamily="2" charset="0"/>
                <a:sym typeface="Corbel"/>
              </a:rPr>
              <a:t>It can be life-threatening and needs emergency treatment with a medicine called ‘</a:t>
            </a:r>
            <a:r>
              <a:rPr lang="en-GB" sz="3200" b="1" dirty="0">
                <a:latin typeface="Open Sans" pitchFamily="2" charset="0"/>
                <a:ea typeface="Open Sans" pitchFamily="2" charset="0"/>
                <a:cs typeface="Open Sans" pitchFamily="2" charset="0"/>
                <a:sym typeface="Corbel"/>
              </a:rPr>
              <a:t>adrenaline</a:t>
            </a:r>
            <a:r>
              <a:rPr lang="en-GB" sz="3200" dirty="0">
                <a:latin typeface="Open Sans" pitchFamily="2" charset="0"/>
                <a:ea typeface="Open Sans" pitchFamily="2" charset="0"/>
                <a:cs typeface="Open Sans" pitchFamily="2" charset="0"/>
                <a:sym typeface="Corbel"/>
              </a:rPr>
              <a:t>’. </a:t>
            </a:r>
          </a:p>
        </p:txBody>
      </p:sp>
    </p:spTree>
    <p:extLst>
      <p:ext uri="{BB962C8B-B14F-4D97-AF65-F5344CB8AC3E}">
        <p14:creationId xmlns:p14="http://schemas.microsoft.com/office/powerpoint/2010/main" val="24576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87C19-39BD-9AFB-6449-391C80EBEC9A}"/>
              </a:ext>
            </a:extLst>
          </p:cNvPr>
          <p:cNvSpPr>
            <a:spLocks noGrp="1"/>
          </p:cNvSpPr>
          <p:nvPr>
            <p:ph type="ctrTitle"/>
          </p:nvPr>
        </p:nvSpPr>
        <p:spPr>
          <a:xfrm>
            <a:off x="730223" y="41197"/>
            <a:ext cx="10678973" cy="1544238"/>
          </a:xfrm>
        </p:spPr>
        <p:txBody>
          <a:bodyPr>
            <a:normAutofit fontScale="90000"/>
          </a:bodyPr>
          <a:lstStyle/>
          <a:p>
            <a:pPr algn="l"/>
            <a:r>
              <a:rPr lang="en-GB" dirty="0">
                <a:solidFill>
                  <a:schemeClr val="tx2"/>
                </a:solidFill>
                <a:latin typeface="Geomanist" panose="02000503000000020004" pitchFamily="50" charset="0"/>
              </a:rPr>
              <a:t>What are the signs of anaphylaxis?</a:t>
            </a:r>
          </a:p>
        </p:txBody>
      </p:sp>
      <p:pic>
        <p:nvPicPr>
          <p:cNvPr id="17" name="Picture 16" descr="A picture containing text, traffic light, vector graphics&#10;&#10;Description automatically generated">
            <a:extLst>
              <a:ext uri="{FF2B5EF4-FFF2-40B4-BE49-F238E27FC236}">
                <a16:creationId xmlns:a16="http://schemas.microsoft.com/office/drawing/2014/main" id="{69C18E86-179B-10BC-1171-5F8E73205D54}"/>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rot="16200000">
            <a:off x="-1064626" y="2595155"/>
            <a:ext cx="3348318" cy="744076"/>
          </a:xfrm>
          <a:prstGeom prst="rect">
            <a:avLst/>
          </a:prstGeom>
        </p:spPr>
      </p:pic>
      <p:pic>
        <p:nvPicPr>
          <p:cNvPr id="11" name="Picture 10" descr="A picture containing text, traffic light, vector graphics&#10;&#10;Description automatically generated">
            <a:extLst>
              <a:ext uri="{FF2B5EF4-FFF2-40B4-BE49-F238E27FC236}">
                <a16:creationId xmlns:a16="http://schemas.microsoft.com/office/drawing/2014/main" id="{A7875337-7D3B-903B-E18E-4E0AF1F0A827}"/>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a:off x="1959635" y="95166"/>
            <a:ext cx="3348318" cy="744076"/>
          </a:xfrm>
          <a:prstGeom prst="rect">
            <a:avLst/>
          </a:prstGeom>
        </p:spPr>
      </p:pic>
      <p:pic>
        <p:nvPicPr>
          <p:cNvPr id="8" name="Picture 7" descr="A picture containing text, traffic light, vector graphics&#10;&#10;Description automatically generated">
            <a:extLst>
              <a:ext uri="{FF2B5EF4-FFF2-40B4-BE49-F238E27FC236}">
                <a16:creationId xmlns:a16="http://schemas.microsoft.com/office/drawing/2014/main" id="{CECD0154-8138-5704-D522-2D9D3637C114}"/>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rot="5400000">
            <a:off x="9382163" y="3090115"/>
            <a:ext cx="3730406" cy="828985"/>
          </a:xfrm>
          <a:prstGeom prst="rect">
            <a:avLst/>
          </a:prstGeom>
        </p:spPr>
      </p:pic>
      <p:pic>
        <p:nvPicPr>
          <p:cNvPr id="5" name="Picture 4" descr="A picture containing text, traffic light, vector graphics&#10;&#10;Description automatically generated">
            <a:extLst>
              <a:ext uri="{FF2B5EF4-FFF2-40B4-BE49-F238E27FC236}">
                <a16:creationId xmlns:a16="http://schemas.microsoft.com/office/drawing/2014/main" id="{1E022A77-ED45-AD4A-869F-C24F653E0BE4}"/>
              </a:ext>
            </a:extLst>
          </p:cNvPr>
          <p:cNvPicPr>
            <a:picLocks noChangeAspect="1"/>
          </p:cNvPicPr>
          <p:nvPr/>
        </p:nvPicPr>
        <p:blipFill rotWithShape="1">
          <a:blip r:embed="rId3">
            <a:extLst>
              <a:ext uri="{28A0092B-C50C-407E-A947-70E740481C1C}">
                <a14:useLocalDpi xmlns:a14="http://schemas.microsoft.com/office/drawing/2010/main" val="0"/>
              </a:ext>
            </a:extLst>
          </a:blip>
          <a:srcRect l="-1" t="85433" r="69298"/>
          <a:stretch/>
        </p:blipFill>
        <p:spPr>
          <a:xfrm>
            <a:off x="6922094" y="5864512"/>
            <a:ext cx="3348318" cy="744076"/>
          </a:xfrm>
          <a:prstGeom prst="rect">
            <a:avLst/>
          </a:prstGeom>
        </p:spPr>
      </p:pic>
      <p:pic>
        <p:nvPicPr>
          <p:cNvPr id="3" name="Picture 2" descr="A picture containing text, traffic light, vector graphics&#10;&#10;Description automatically generated">
            <a:extLst>
              <a:ext uri="{FF2B5EF4-FFF2-40B4-BE49-F238E27FC236}">
                <a16:creationId xmlns:a16="http://schemas.microsoft.com/office/drawing/2014/main" id="{AF2F7A28-B9F4-7ED8-3FC9-16E5C87E20E0}"/>
              </a:ext>
            </a:extLst>
          </p:cNvPr>
          <p:cNvPicPr>
            <a:picLocks noChangeAspect="1"/>
          </p:cNvPicPr>
          <p:nvPr/>
        </p:nvPicPr>
        <p:blipFill rotWithShape="1">
          <a:blip r:embed="rId3">
            <a:extLst>
              <a:ext uri="{28A0092B-C50C-407E-A947-70E740481C1C}">
                <a14:useLocalDpi xmlns:a14="http://schemas.microsoft.com/office/drawing/2010/main" val="0"/>
              </a:ext>
            </a:extLst>
          </a:blip>
          <a:srcRect l="34934" t="22667" r="51985" b="62682"/>
          <a:stretch/>
        </p:blipFill>
        <p:spPr>
          <a:xfrm rot="8348884">
            <a:off x="10168766" y="5601626"/>
            <a:ext cx="1594941" cy="836646"/>
          </a:xfrm>
          <a:prstGeom prst="rect">
            <a:avLst/>
          </a:prstGeom>
        </p:spPr>
      </p:pic>
      <p:pic>
        <p:nvPicPr>
          <p:cNvPr id="4" name="Picture 3" descr="A picture containing text, traffic light, vector graphics&#10;&#10;Description automatically generated">
            <a:extLst>
              <a:ext uri="{FF2B5EF4-FFF2-40B4-BE49-F238E27FC236}">
                <a16:creationId xmlns:a16="http://schemas.microsoft.com/office/drawing/2014/main" id="{D284639C-EDEC-8127-EADF-ECA68914CC4C}"/>
              </a:ext>
            </a:extLst>
          </p:cNvPr>
          <p:cNvPicPr>
            <a:picLocks noChangeAspect="1"/>
          </p:cNvPicPr>
          <p:nvPr/>
        </p:nvPicPr>
        <p:blipFill rotWithShape="1">
          <a:blip r:embed="rId3">
            <a:extLst>
              <a:ext uri="{28A0092B-C50C-407E-A947-70E740481C1C}">
                <a14:useLocalDpi xmlns:a14="http://schemas.microsoft.com/office/drawing/2010/main" val="0"/>
              </a:ext>
            </a:extLst>
          </a:blip>
          <a:srcRect l="34934" t="22667" r="51985" b="62682"/>
          <a:stretch/>
        </p:blipFill>
        <p:spPr>
          <a:xfrm rot="19462441">
            <a:off x="94412" y="140864"/>
            <a:ext cx="1594941" cy="836646"/>
          </a:xfrm>
          <a:prstGeom prst="rect">
            <a:avLst/>
          </a:prstGeom>
        </p:spPr>
      </p:pic>
      <p:sp>
        <p:nvSpPr>
          <p:cNvPr id="6" name="TextBox 5">
            <a:extLst>
              <a:ext uri="{FF2B5EF4-FFF2-40B4-BE49-F238E27FC236}">
                <a16:creationId xmlns:a16="http://schemas.microsoft.com/office/drawing/2014/main" id="{AC5CDF2F-8994-36CC-E5A2-4F0EA789ED68}"/>
              </a:ext>
            </a:extLst>
          </p:cNvPr>
          <p:cNvSpPr txBox="1"/>
          <p:nvPr/>
        </p:nvSpPr>
        <p:spPr>
          <a:xfrm>
            <a:off x="1159350" y="2046351"/>
            <a:ext cx="9673523" cy="2498889"/>
          </a:xfrm>
          <a:prstGeom prst="rect">
            <a:avLst/>
          </a:prstGeom>
          <a:noFill/>
        </p:spPr>
        <p:txBody>
          <a:bodyPr wrap="square">
            <a:spAutoFit/>
          </a:bodyPr>
          <a:lstStyle/>
          <a:p>
            <a:pPr marR="0" lvl="0" algn="l" rtl="0">
              <a:lnSpc>
                <a:spcPct val="110000"/>
              </a:lnSpc>
              <a:spcBef>
                <a:spcPts val="700"/>
              </a:spcBef>
              <a:spcAft>
                <a:spcPts val="0"/>
              </a:spcAft>
              <a:buClr>
                <a:schemeClr val="dk2"/>
              </a:buClr>
              <a:buSzPts val="2400"/>
            </a:pPr>
            <a:r>
              <a:rPr lang="en-GB" sz="3200" b="1" dirty="0">
                <a:solidFill>
                  <a:schemeClr val="dk1"/>
                </a:solidFill>
                <a:latin typeface="Open Sans" pitchFamily="2" charset="0"/>
                <a:ea typeface="Open Sans" pitchFamily="2" charset="0"/>
                <a:cs typeface="Open Sans" pitchFamily="2" charset="0"/>
                <a:sym typeface="Corbel"/>
              </a:rPr>
              <a:t>Serious</a:t>
            </a:r>
            <a:r>
              <a:rPr lang="en-GB" sz="3200" b="1" i="0" u="none" strike="noStrike" cap="none" dirty="0">
                <a:solidFill>
                  <a:schemeClr val="dk1"/>
                </a:solidFill>
                <a:latin typeface="Open Sans" pitchFamily="2" charset="0"/>
                <a:ea typeface="Open Sans" pitchFamily="2" charset="0"/>
                <a:cs typeface="Open Sans" pitchFamily="2" charset="0"/>
                <a:sym typeface="Corbel"/>
              </a:rPr>
              <a:t> reaction (anaphylaxis) </a:t>
            </a:r>
            <a:r>
              <a:rPr lang="en-GB" sz="3200" b="1" dirty="0">
                <a:solidFill>
                  <a:schemeClr val="dk1"/>
                </a:solidFill>
                <a:latin typeface="Open Sans" pitchFamily="2" charset="0"/>
                <a:ea typeface="Open Sans" pitchFamily="2" charset="0"/>
                <a:cs typeface="Open Sans" pitchFamily="2" charset="0"/>
                <a:sym typeface="Corbel"/>
              </a:rPr>
              <a:t>signs </a:t>
            </a:r>
            <a:r>
              <a:rPr lang="en-GB" sz="3200" b="1" i="0" u="none" strike="noStrike" cap="none" dirty="0">
                <a:solidFill>
                  <a:schemeClr val="dk1"/>
                </a:solidFill>
                <a:latin typeface="Open Sans" pitchFamily="2" charset="0"/>
                <a:ea typeface="Open Sans" pitchFamily="2" charset="0"/>
                <a:cs typeface="Open Sans" pitchFamily="2" charset="0"/>
                <a:sym typeface="Corbel"/>
              </a:rPr>
              <a:t>include:</a:t>
            </a:r>
          </a:p>
          <a:p>
            <a:pPr marL="285750" marR="0" lvl="0" indent="-285750" algn="l" rtl="0">
              <a:lnSpc>
                <a:spcPct val="110000"/>
              </a:lnSpc>
              <a:spcBef>
                <a:spcPts val="700"/>
              </a:spcBef>
              <a:spcAft>
                <a:spcPts val="0"/>
              </a:spcAft>
              <a:buClr>
                <a:schemeClr val="dk2"/>
              </a:buClr>
              <a:buSzPts val="2400"/>
              <a:buFont typeface="Arial" panose="020B0604020202020204" pitchFamily="34" charset="0"/>
              <a:buChar char="•"/>
            </a:pPr>
            <a:r>
              <a:rPr lang="en-GB" sz="3200" b="1" i="0" u="none" strike="noStrike" cap="none" dirty="0">
                <a:solidFill>
                  <a:schemeClr val="accent5"/>
                </a:solidFill>
                <a:latin typeface="Open Sans" pitchFamily="2" charset="0"/>
                <a:ea typeface="Open Sans" pitchFamily="2" charset="0"/>
                <a:cs typeface="Open Sans" pitchFamily="2" charset="0"/>
                <a:sym typeface="Corbel"/>
              </a:rPr>
              <a:t>A</a:t>
            </a:r>
            <a:r>
              <a:rPr lang="en-GB" sz="3200" b="0" i="0" u="none" strike="noStrike" cap="none" dirty="0">
                <a:solidFill>
                  <a:schemeClr val="dk1"/>
                </a:solidFill>
                <a:latin typeface="Open Sans" pitchFamily="2" charset="0"/>
                <a:ea typeface="Open Sans" pitchFamily="2" charset="0"/>
                <a:cs typeface="Open Sans" pitchFamily="2" charset="0"/>
                <a:sym typeface="Corbel"/>
              </a:rPr>
              <a:t>irway - Hard to swallow/coughing</a:t>
            </a:r>
          </a:p>
          <a:p>
            <a:pPr marL="285750" marR="0" lvl="0" indent="-285750" algn="l" rtl="0">
              <a:lnSpc>
                <a:spcPct val="110000"/>
              </a:lnSpc>
              <a:spcBef>
                <a:spcPts val="700"/>
              </a:spcBef>
              <a:spcAft>
                <a:spcPts val="0"/>
              </a:spcAft>
              <a:buClr>
                <a:schemeClr val="dk2"/>
              </a:buClr>
              <a:buSzPts val="2400"/>
              <a:buFont typeface="Arial" panose="020B0604020202020204" pitchFamily="34" charset="0"/>
              <a:buChar char="•"/>
            </a:pPr>
            <a:r>
              <a:rPr lang="en-GB" sz="3200" b="1" i="0" u="none" strike="noStrike" cap="none" dirty="0">
                <a:solidFill>
                  <a:schemeClr val="accent5"/>
                </a:solidFill>
                <a:latin typeface="Open Sans" pitchFamily="2" charset="0"/>
                <a:ea typeface="Open Sans" pitchFamily="2" charset="0"/>
                <a:cs typeface="Open Sans" pitchFamily="2" charset="0"/>
                <a:sym typeface="Corbel"/>
              </a:rPr>
              <a:t>B</a:t>
            </a:r>
            <a:r>
              <a:rPr lang="en-GB" sz="3200" b="0" i="0" u="none" strike="noStrike" cap="none" dirty="0">
                <a:solidFill>
                  <a:schemeClr val="dk1"/>
                </a:solidFill>
                <a:latin typeface="Open Sans" pitchFamily="2" charset="0"/>
                <a:ea typeface="Open Sans" pitchFamily="2" charset="0"/>
                <a:cs typeface="Open Sans" pitchFamily="2" charset="0"/>
                <a:sym typeface="Corbel"/>
              </a:rPr>
              <a:t>reathing - Difficult to breathe/noisy breathing</a:t>
            </a:r>
          </a:p>
          <a:p>
            <a:pPr marL="285750" marR="0" lvl="0" indent="-285750" algn="l" rtl="0">
              <a:lnSpc>
                <a:spcPct val="110000"/>
              </a:lnSpc>
              <a:spcBef>
                <a:spcPts val="700"/>
              </a:spcBef>
              <a:spcAft>
                <a:spcPts val="0"/>
              </a:spcAft>
              <a:buClr>
                <a:schemeClr val="dk2"/>
              </a:buClr>
              <a:buSzPts val="2400"/>
              <a:buFont typeface="Arial" panose="020B0604020202020204" pitchFamily="34" charset="0"/>
              <a:buChar char="•"/>
            </a:pPr>
            <a:r>
              <a:rPr lang="en-GB" sz="3200" b="1" i="0" u="none" strike="noStrike" cap="none" dirty="0">
                <a:solidFill>
                  <a:schemeClr val="accent5"/>
                </a:solidFill>
                <a:latin typeface="Open Sans" pitchFamily="2" charset="0"/>
                <a:ea typeface="Open Sans" pitchFamily="2" charset="0"/>
                <a:cs typeface="Open Sans" pitchFamily="2" charset="0"/>
                <a:sym typeface="Corbel"/>
              </a:rPr>
              <a:t>C</a:t>
            </a:r>
            <a:r>
              <a:rPr lang="en-GB" sz="3200" b="0" i="0" u="none" strike="noStrike" cap="none" dirty="0">
                <a:solidFill>
                  <a:schemeClr val="dk1"/>
                </a:solidFill>
                <a:latin typeface="Open Sans" pitchFamily="2" charset="0"/>
                <a:ea typeface="Open Sans" pitchFamily="2" charset="0"/>
                <a:cs typeface="Open Sans" pitchFamily="2" charset="0"/>
                <a:sym typeface="Corbel"/>
              </a:rPr>
              <a:t>irculation - Feeling dizzy, floppy or sleepy</a:t>
            </a:r>
          </a:p>
        </p:txBody>
      </p:sp>
      <p:sp>
        <p:nvSpPr>
          <p:cNvPr id="7" name="TextBox 6">
            <a:extLst>
              <a:ext uri="{FF2B5EF4-FFF2-40B4-BE49-F238E27FC236}">
                <a16:creationId xmlns:a16="http://schemas.microsoft.com/office/drawing/2014/main" id="{6EF213A9-3F02-09E9-FB84-5C9DAC60825B}"/>
              </a:ext>
            </a:extLst>
          </p:cNvPr>
          <p:cNvSpPr txBox="1"/>
          <p:nvPr/>
        </p:nvSpPr>
        <p:spPr>
          <a:xfrm>
            <a:off x="3538785" y="4892027"/>
            <a:ext cx="5114429" cy="769441"/>
          </a:xfrm>
          <a:prstGeom prst="rect">
            <a:avLst/>
          </a:prstGeom>
          <a:noFill/>
        </p:spPr>
        <p:txBody>
          <a:bodyPr wrap="square" rtlCol="0">
            <a:spAutoFit/>
          </a:bodyPr>
          <a:lstStyle/>
          <a:p>
            <a:r>
              <a:rPr lang="en-GB" sz="4400" b="1" dirty="0">
                <a:solidFill>
                  <a:schemeClr val="accent5"/>
                </a:solidFill>
              </a:rPr>
              <a:t>Remember ABC!</a:t>
            </a:r>
          </a:p>
        </p:txBody>
      </p:sp>
    </p:spTree>
    <p:extLst>
      <p:ext uri="{BB962C8B-B14F-4D97-AF65-F5344CB8AC3E}">
        <p14:creationId xmlns:p14="http://schemas.microsoft.com/office/powerpoint/2010/main" val="953451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text, traffic light, vector graphics&#10;&#10;Description automatically generated">
            <a:extLst>
              <a:ext uri="{FF2B5EF4-FFF2-40B4-BE49-F238E27FC236}">
                <a16:creationId xmlns:a16="http://schemas.microsoft.com/office/drawing/2014/main" id="{1C8E64D9-7C96-7D61-2D5E-57F7891B9D8F}"/>
              </a:ext>
            </a:extLst>
          </p:cNvPr>
          <p:cNvPicPr>
            <a:picLocks noChangeAspect="1"/>
          </p:cNvPicPr>
          <p:nvPr/>
        </p:nvPicPr>
        <p:blipFill rotWithShape="1">
          <a:blip r:embed="rId3">
            <a:extLst>
              <a:ext uri="{28A0092B-C50C-407E-A947-70E740481C1C}">
                <a14:useLocalDpi xmlns:a14="http://schemas.microsoft.com/office/drawing/2010/main" val="0"/>
              </a:ext>
            </a:extLst>
          </a:blip>
          <a:srcRect l="80726" b="41348"/>
          <a:stretch/>
        </p:blipFill>
        <p:spPr>
          <a:xfrm rot="5400000">
            <a:off x="6988574" y="1430882"/>
            <a:ext cx="3190370" cy="4030333"/>
          </a:xfrm>
          <a:prstGeom prst="rect">
            <a:avLst/>
          </a:prstGeom>
        </p:spPr>
      </p:pic>
      <p:sp>
        <p:nvSpPr>
          <p:cNvPr id="2" name="Title 1">
            <a:extLst>
              <a:ext uri="{FF2B5EF4-FFF2-40B4-BE49-F238E27FC236}">
                <a16:creationId xmlns:a16="http://schemas.microsoft.com/office/drawing/2014/main" id="{81E87C19-39BD-9AFB-6449-391C80EBEC9A}"/>
              </a:ext>
            </a:extLst>
          </p:cNvPr>
          <p:cNvSpPr>
            <a:spLocks noGrp="1"/>
          </p:cNvSpPr>
          <p:nvPr>
            <p:ph type="ctrTitle"/>
          </p:nvPr>
        </p:nvSpPr>
        <p:spPr>
          <a:xfrm>
            <a:off x="769909" y="483226"/>
            <a:ext cx="10652182" cy="1137901"/>
          </a:xfrm>
        </p:spPr>
        <p:txBody>
          <a:bodyPr>
            <a:normAutofit/>
          </a:bodyPr>
          <a:lstStyle/>
          <a:p>
            <a:pPr algn="l"/>
            <a:r>
              <a:rPr lang="en-GB" dirty="0">
                <a:solidFill>
                  <a:schemeClr val="tx2"/>
                </a:solidFill>
                <a:latin typeface="Geomanist" panose="02000503000000020004" pitchFamily="50" charset="0"/>
              </a:rPr>
              <a:t>Other allergic reaction signs</a:t>
            </a:r>
          </a:p>
        </p:txBody>
      </p:sp>
      <p:pic>
        <p:nvPicPr>
          <p:cNvPr id="17" name="Picture 16" descr="A picture containing text, traffic light, vector graphics&#10;&#10;Description automatically generated">
            <a:extLst>
              <a:ext uri="{FF2B5EF4-FFF2-40B4-BE49-F238E27FC236}">
                <a16:creationId xmlns:a16="http://schemas.microsoft.com/office/drawing/2014/main" id="{69C18E86-179B-10BC-1171-5F8E73205D54}"/>
              </a:ext>
            </a:extLst>
          </p:cNvPr>
          <p:cNvPicPr>
            <a:picLocks noChangeAspect="1"/>
          </p:cNvPicPr>
          <p:nvPr/>
        </p:nvPicPr>
        <p:blipFill rotWithShape="1">
          <a:blip r:embed="rId4">
            <a:extLst>
              <a:ext uri="{28A0092B-C50C-407E-A947-70E740481C1C}">
                <a14:useLocalDpi xmlns:a14="http://schemas.microsoft.com/office/drawing/2010/main" val="0"/>
              </a:ext>
            </a:extLst>
          </a:blip>
          <a:srcRect l="-1" t="85433" r="69298"/>
          <a:stretch/>
        </p:blipFill>
        <p:spPr>
          <a:xfrm rot="16200000">
            <a:off x="-1064626" y="2595155"/>
            <a:ext cx="3348318" cy="744076"/>
          </a:xfrm>
          <a:prstGeom prst="rect">
            <a:avLst/>
          </a:prstGeom>
        </p:spPr>
      </p:pic>
      <p:pic>
        <p:nvPicPr>
          <p:cNvPr id="11" name="Picture 10" descr="A picture containing text, traffic light, vector graphics&#10;&#10;Description automatically generated">
            <a:extLst>
              <a:ext uri="{FF2B5EF4-FFF2-40B4-BE49-F238E27FC236}">
                <a16:creationId xmlns:a16="http://schemas.microsoft.com/office/drawing/2014/main" id="{A7875337-7D3B-903B-E18E-4E0AF1F0A827}"/>
              </a:ext>
            </a:extLst>
          </p:cNvPr>
          <p:cNvPicPr>
            <a:picLocks noChangeAspect="1"/>
          </p:cNvPicPr>
          <p:nvPr/>
        </p:nvPicPr>
        <p:blipFill rotWithShape="1">
          <a:blip r:embed="rId4">
            <a:extLst>
              <a:ext uri="{28A0092B-C50C-407E-A947-70E740481C1C}">
                <a14:useLocalDpi xmlns:a14="http://schemas.microsoft.com/office/drawing/2010/main" val="0"/>
              </a:ext>
            </a:extLst>
          </a:blip>
          <a:srcRect l="-1" t="85433" r="69298"/>
          <a:stretch/>
        </p:blipFill>
        <p:spPr>
          <a:xfrm>
            <a:off x="1959635" y="95166"/>
            <a:ext cx="3348318" cy="744076"/>
          </a:xfrm>
          <a:prstGeom prst="rect">
            <a:avLst/>
          </a:prstGeom>
        </p:spPr>
      </p:pic>
      <p:pic>
        <p:nvPicPr>
          <p:cNvPr id="8" name="Picture 7" descr="A picture containing text, traffic light, vector graphics&#10;&#10;Description automatically generated">
            <a:extLst>
              <a:ext uri="{FF2B5EF4-FFF2-40B4-BE49-F238E27FC236}">
                <a16:creationId xmlns:a16="http://schemas.microsoft.com/office/drawing/2014/main" id="{CECD0154-8138-5704-D522-2D9D3637C114}"/>
              </a:ext>
            </a:extLst>
          </p:cNvPr>
          <p:cNvPicPr>
            <a:picLocks noChangeAspect="1"/>
          </p:cNvPicPr>
          <p:nvPr/>
        </p:nvPicPr>
        <p:blipFill rotWithShape="1">
          <a:blip r:embed="rId4">
            <a:extLst>
              <a:ext uri="{28A0092B-C50C-407E-A947-70E740481C1C}">
                <a14:useLocalDpi xmlns:a14="http://schemas.microsoft.com/office/drawing/2010/main" val="0"/>
              </a:ext>
            </a:extLst>
          </a:blip>
          <a:srcRect l="-1" t="85433" r="69298"/>
          <a:stretch/>
        </p:blipFill>
        <p:spPr>
          <a:xfrm rot="5400000">
            <a:off x="9382163" y="3090115"/>
            <a:ext cx="3730406" cy="828985"/>
          </a:xfrm>
          <a:prstGeom prst="rect">
            <a:avLst/>
          </a:prstGeom>
        </p:spPr>
      </p:pic>
      <p:pic>
        <p:nvPicPr>
          <p:cNvPr id="5" name="Picture 4" descr="A picture containing text, traffic light, vector graphics&#10;&#10;Description automatically generated">
            <a:extLst>
              <a:ext uri="{FF2B5EF4-FFF2-40B4-BE49-F238E27FC236}">
                <a16:creationId xmlns:a16="http://schemas.microsoft.com/office/drawing/2014/main" id="{1E022A77-ED45-AD4A-869F-C24F653E0BE4}"/>
              </a:ext>
            </a:extLst>
          </p:cNvPr>
          <p:cNvPicPr>
            <a:picLocks noChangeAspect="1"/>
          </p:cNvPicPr>
          <p:nvPr/>
        </p:nvPicPr>
        <p:blipFill rotWithShape="1">
          <a:blip r:embed="rId4">
            <a:extLst>
              <a:ext uri="{28A0092B-C50C-407E-A947-70E740481C1C}">
                <a14:useLocalDpi xmlns:a14="http://schemas.microsoft.com/office/drawing/2010/main" val="0"/>
              </a:ext>
            </a:extLst>
          </a:blip>
          <a:srcRect l="-1" t="85433" r="69298"/>
          <a:stretch/>
        </p:blipFill>
        <p:spPr>
          <a:xfrm>
            <a:off x="6922094" y="5864512"/>
            <a:ext cx="3348318" cy="744076"/>
          </a:xfrm>
          <a:prstGeom prst="rect">
            <a:avLst/>
          </a:prstGeom>
        </p:spPr>
      </p:pic>
      <p:sp>
        <p:nvSpPr>
          <p:cNvPr id="18" name="Google Shape;181;p5">
            <a:extLst>
              <a:ext uri="{FF2B5EF4-FFF2-40B4-BE49-F238E27FC236}">
                <a16:creationId xmlns:a16="http://schemas.microsoft.com/office/drawing/2014/main" id="{ACA82318-0FDA-8FC4-3490-60CD4F199097}"/>
              </a:ext>
            </a:extLst>
          </p:cNvPr>
          <p:cNvSpPr txBox="1"/>
          <p:nvPr/>
        </p:nvSpPr>
        <p:spPr>
          <a:xfrm>
            <a:off x="1002351" y="1824056"/>
            <a:ext cx="9268061" cy="2865748"/>
          </a:xfrm>
          <a:prstGeom prst="rect">
            <a:avLst/>
          </a:prstGeom>
          <a:noFill/>
          <a:ln>
            <a:noFill/>
          </a:ln>
        </p:spPr>
        <p:txBody>
          <a:bodyPr spcFirstLastPara="1" wrap="square" lIns="91425" tIns="45700" rIns="91425" bIns="45700" anchor="t" anchorCtr="0">
            <a:noAutofit/>
          </a:bodyPr>
          <a:lstStyle/>
          <a:p>
            <a:pPr marR="0" lvl="0" algn="l" rtl="0">
              <a:lnSpc>
                <a:spcPct val="110000"/>
              </a:lnSpc>
              <a:spcBef>
                <a:spcPts val="700"/>
              </a:spcBef>
              <a:spcAft>
                <a:spcPts val="0"/>
              </a:spcAft>
              <a:buClr>
                <a:schemeClr val="dk2"/>
              </a:buClr>
              <a:buSzPts val="2400"/>
            </a:pPr>
            <a:r>
              <a:rPr lang="en-GB" sz="3200" b="1" dirty="0">
                <a:solidFill>
                  <a:schemeClr val="dk1"/>
                </a:solidFill>
                <a:latin typeface="Open Sans" pitchFamily="2" charset="0"/>
                <a:ea typeface="Open Sans" pitchFamily="2" charset="0"/>
                <a:cs typeface="Open Sans" pitchFamily="2" charset="0"/>
                <a:sym typeface="Corbel"/>
              </a:rPr>
              <a:t>Other signs can include</a:t>
            </a:r>
            <a:r>
              <a:rPr lang="en-GB" sz="3200" b="1" i="0" u="none" strike="noStrike" cap="none" dirty="0">
                <a:solidFill>
                  <a:schemeClr val="dk1"/>
                </a:solidFill>
                <a:latin typeface="Open Sans" pitchFamily="2" charset="0"/>
                <a:ea typeface="Open Sans" pitchFamily="2" charset="0"/>
                <a:cs typeface="Open Sans" pitchFamily="2" charset="0"/>
                <a:sym typeface="Corbel"/>
              </a:rPr>
              <a:t>:</a:t>
            </a:r>
          </a:p>
          <a:p>
            <a:pPr marL="228600" marR="0" lvl="0" indent="-228600" algn="l" rtl="0">
              <a:lnSpc>
                <a:spcPct val="110000"/>
              </a:lnSpc>
              <a:spcBef>
                <a:spcPts val="700"/>
              </a:spcBef>
              <a:spcAft>
                <a:spcPts val="0"/>
              </a:spcAft>
              <a:buClr>
                <a:schemeClr val="dk2"/>
              </a:buClr>
              <a:buSzPts val="2400"/>
              <a:buFont typeface="Arial"/>
              <a:buChar char="•"/>
            </a:pPr>
            <a:r>
              <a:rPr lang="en-GB" sz="3200" b="0" i="0" u="none" strike="noStrike" cap="none" dirty="0">
                <a:solidFill>
                  <a:schemeClr val="dk1"/>
                </a:solidFill>
                <a:latin typeface="Open Sans" pitchFamily="2" charset="0"/>
                <a:ea typeface="Open Sans" pitchFamily="2" charset="0"/>
                <a:cs typeface="Open Sans" pitchFamily="2" charset="0"/>
                <a:sym typeface="Corbel"/>
              </a:rPr>
              <a:t>Itchy skin rash</a:t>
            </a:r>
          </a:p>
          <a:p>
            <a:pPr marL="228600" marR="0" lvl="0" indent="-228600" algn="l" rtl="0">
              <a:lnSpc>
                <a:spcPct val="110000"/>
              </a:lnSpc>
              <a:spcBef>
                <a:spcPts val="700"/>
              </a:spcBef>
              <a:spcAft>
                <a:spcPts val="0"/>
              </a:spcAft>
              <a:buClr>
                <a:schemeClr val="dk2"/>
              </a:buClr>
              <a:buSzPts val="2400"/>
              <a:buFont typeface="Arial"/>
              <a:buChar char="•"/>
            </a:pPr>
            <a:r>
              <a:rPr lang="en-GB" sz="3200" b="0" i="0" u="none" strike="noStrike" cap="none" dirty="0">
                <a:solidFill>
                  <a:schemeClr val="dk1"/>
                </a:solidFill>
                <a:latin typeface="Open Sans" pitchFamily="2" charset="0"/>
                <a:ea typeface="Open Sans" pitchFamily="2" charset="0"/>
                <a:cs typeface="Open Sans" pitchFamily="2" charset="0"/>
                <a:sym typeface="Corbel"/>
              </a:rPr>
              <a:t>Itchy/tingling mouth</a:t>
            </a:r>
          </a:p>
          <a:p>
            <a:pPr marL="228600" marR="0" lvl="0" indent="-228600" algn="l" rtl="0">
              <a:lnSpc>
                <a:spcPct val="110000"/>
              </a:lnSpc>
              <a:spcBef>
                <a:spcPts val="700"/>
              </a:spcBef>
              <a:spcAft>
                <a:spcPts val="0"/>
              </a:spcAft>
              <a:buClr>
                <a:schemeClr val="dk2"/>
              </a:buClr>
              <a:buSzPts val="2400"/>
              <a:buFont typeface="Arial"/>
              <a:buChar char="•"/>
            </a:pPr>
            <a:r>
              <a:rPr lang="en-GB" sz="3200" dirty="0">
                <a:solidFill>
                  <a:schemeClr val="dk1"/>
                </a:solidFill>
                <a:latin typeface="Open Sans" pitchFamily="2" charset="0"/>
                <a:ea typeface="Open Sans" pitchFamily="2" charset="0"/>
                <a:cs typeface="Open Sans" pitchFamily="2" charset="0"/>
                <a:sym typeface="Corbel"/>
              </a:rPr>
              <a:t>Puffy</a:t>
            </a:r>
            <a:r>
              <a:rPr lang="en-GB" sz="3200" b="0" i="0" u="none" strike="noStrike" cap="none" dirty="0">
                <a:solidFill>
                  <a:schemeClr val="dk1"/>
                </a:solidFill>
                <a:latin typeface="Open Sans" pitchFamily="2" charset="0"/>
                <a:ea typeface="Open Sans" pitchFamily="2" charset="0"/>
                <a:cs typeface="Open Sans" pitchFamily="2" charset="0"/>
                <a:sym typeface="Corbel"/>
              </a:rPr>
              <a:t> lips, face or eyes</a:t>
            </a:r>
          </a:p>
          <a:p>
            <a:pPr marL="228600" marR="0" lvl="0" indent="-228600" algn="l" rtl="0">
              <a:lnSpc>
                <a:spcPct val="110000"/>
              </a:lnSpc>
              <a:spcBef>
                <a:spcPts val="700"/>
              </a:spcBef>
              <a:spcAft>
                <a:spcPts val="0"/>
              </a:spcAft>
              <a:buClr>
                <a:schemeClr val="dk2"/>
              </a:buClr>
              <a:buSzPts val="2400"/>
              <a:buFont typeface="Arial"/>
              <a:buChar char="•"/>
            </a:pPr>
            <a:r>
              <a:rPr lang="en-GB" sz="3200" b="0" i="0" u="none" strike="noStrike" cap="none" dirty="0">
                <a:solidFill>
                  <a:schemeClr val="dk1"/>
                </a:solidFill>
                <a:latin typeface="Open Sans" pitchFamily="2" charset="0"/>
                <a:ea typeface="Open Sans" pitchFamily="2" charset="0"/>
                <a:cs typeface="Open Sans" pitchFamily="2" charset="0"/>
                <a:sym typeface="Corbel"/>
              </a:rPr>
              <a:t>Tummy pain or being sick</a:t>
            </a:r>
          </a:p>
        </p:txBody>
      </p:sp>
      <p:pic>
        <p:nvPicPr>
          <p:cNvPr id="3" name="Picture 2" descr="A picture containing text, traffic light, vector graphics&#10;&#10;Description automatically generated">
            <a:extLst>
              <a:ext uri="{FF2B5EF4-FFF2-40B4-BE49-F238E27FC236}">
                <a16:creationId xmlns:a16="http://schemas.microsoft.com/office/drawing/2014/main" id="{AF2F7A28-B9F4-7ED8-3FC9-16E5C87E20E0}"/>
              </a:ext>
            </a:extLst>
          </p:cNvPr>
          <p:cNvPicPr>
            <a:picLocks noChangeAspect="1"/>
          </p:cNvPicPr>
          <p:nvPr/>
        </p:nvPicPr>
        <p:blipFill rotWithShape="1">
          <a:blip r:embed="rId4">
            <a:extLst>
              <a:ext uri="{28A0092B-C50C-407E-A947-70E740481C1C}">
                <a14:useLocalDpi xmlns:a14="http://schemas.microsoft.com/office/drawing/2010/main" val="0"/>
              </a:ext>
            </a:extLst>
          </a:blip>
          <a:srcRect l="34934" t="22667" r="51985" b="62682"/>
          <a:stretch/>
        </p:blipFill>
        <p:spPr>
          <a:xfrm rot="8348884">
            <a:off x="10168766" y="5601626"/>
            <a:ext cx="1594941" cy="836646"/>
          </a:xfrm>
          <a:prstGeom prst="rect">
            <a:avLst/>
          </a:prstGeom>
        </p:spPr>
      </p:pic>
      <p:pic>
        <p:nvPicPr>
          <p:cNvPr id="4" name="Picture 3" descr="A picture containing text, traffic light, vector graphics&#10;&#10;Description automatically generated">
            <a:extLst>
              <a:ext uri="{FF2B5EF4-FFF2-40B4-BE49-F238E27FC236}">
                <a16:creationId xmlns:a16="http://schemas.microsoft.com/office/drawing/2014/main" id="{D284639C-EDEC-8127-EADF-ECA68914CC4C}"/>
              </a:ext>
            </a:extLst>
          </p:cNvPr>
          <p:cNvPicPr>
            <a:picLocks noChangeAspect="1"/>
          </p:cNvPicPr>
          <p:nvPr/>
        </p:nvPicPr>
        <p:blipFill rotWithShape="1">
          <a:blip r:embed="rId4">
            <a:extLst>
              <a:ext uri="{28A0092B-C50C-407E-A947-70E740481C1C}">
                <a14:useLocalDpi xmlns:a14="http://schemas.microsoft.com/office/drawing/2010/main" val="0"/>
              </a:ext>
            </a:extLst>
          </a:blip>
          <a:srcRect l="34934" t="22667" r="51985" b="62682"/>
          <a:stretch/>
        </p:blipFill>
        <p:spPr>
          <a:xfrm rot="19462441">
            <a:off x="94412" y="140864"/>
            <a:ext cx="1594941" cy="836646"/>
          </a:xfrm>
          <a:prstGeom prst="rect">
            <a:avLst/>
          </a:prstGeom>
        </p:spPr>
      </p:pic>
      <p:pic>
        <p:nvPicPr>
          <p:cNvPr id="2050" name="Picture 2" descr="Large Uriticarial Rash">
            <a:extLst>
              <a:ext uri="{FF2B5EF4-FFF2-40B4-BE49-F238E27FC236}">
                <a16:creationId xmlns:a16="http://schemas.microsoft.com/office/drawing/2014/main" id="{CEDF81C4-C489-8343-4899-EC2D6267698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47539" y="2380657"/>
            <a:ext cx="3413480" cy="2469084"/>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19A80F91-40E8-46D2-C533-D9330BA73D1E}"/>
              </a:ext>
            </a:extLst>
          </p:cNvPr>
          <p:cNvSpPr txBox="1"/>
          <p:nvPr/>
        </p:nvSpPr>
        <p:spPr>
          <a:xfrm>
            <a:off x="348927" y="5219598"/>
            <a:ext cx="7011283" cy="1200329"/>
          </a:xfrm>
          <a:prstGeom prst="rect">
            <a:avLst/>
          </a:prstGeom>
          <a:noFill/>
        </p:spPr>
        <p:txBody>
          <a:bodyPr wrap="square">
            <a:spAutoFit/>
          </a:bodyPr>
          <a:lstStyle/>
          <a:p>
            <a:r>
              <a:rPr lang="en-GB" sz="2400" dirty="0">
                <a:solidFill>
                  <a:schemeClr val="accent5"/>
                </a:solidFill>
              </a:rPr>
              <a:t>The signs above can also happen on their own. If there are no ABC signs, the allergic reaction is likely to be less serious and not anaphylaxis.</a:t>
            </a:r>
          </a:p>
        </p:txBody>
      </p:sp>
    </p:spTree>
    <p:extLst>
      <p:ext uri="{BB962C8B-B14F-4D97-AF65-F5344CB8AC3E}">
        <p14:creationId xmlns:p14="http://schemas.microsoft.com/office/powerpoint/2010/main" val="3957792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 traffic light, vector graphics&#10;&#10;Description automatically generated">
            <a:extLst>
              <a:ext uri="{FF2B5EF4-FFF2-40B4-BE49-F238E27FC236}">
                <a16:creationId xmlns:a16="http://schemas.microsoft.com/office/drawing/2014/main" id="{121652A1-82A3-94A0-4DC5-AD74E3108DD5}"/>
              </a:ext>
            </a:extLst>
          </p:cNvPr>
          <p:cNvPicPr>
            <a:picLocks noChangeAspect="1"/>
          </p:cNvPicPr>
          <p:nvPr/>
        </p:nvPicPr>
        <p:blipFill rotWithShape="1">
          <a:blip r:embed="rId3">
            <a:extLst>
              <a:ext uri="{28A0092B-C50C-407E-A947-70E740481C1C}">
                <a14:useLocalDpi xmlns:a14="http://schemas.microsoft.com/office/drawing/2010/main" val="0"/>
              </a:ext>
            </a:extLst>
          </a:blip>
          <a:srcRect l="80726" b="41348"/>
          <a:stretch/>
        </p:blipFill>
        <p:spPr>
          <a:xfrm>
            <a:off x="6312935" y="784068"/>
            <a:ext cx="4519938" cy="5213609"/>
          </a:xfrm>
          <a:prstGeom prst="rect">
            <a:avLst/>
          </a:prstGeom>
        </p:spPr>
      </p:pic>
      <p:sp>
        <p:nvSpPr>
          <p:cNvPr id="2" name="Title 1">
            <a:extLst>
              <a:ext uri="{FF2B5EF4-FFF2-40B4-BE49-F238E27FC236}">
                <a16:creationId xmlns:a16="http://schemas.microsoft.com/office/drawing/2014/main" id="{81E87C19-39BD-9AFB-6449-391C80EBEC9A}"/>
              </a:ext>
            </a:extLst>
          </p:cNvPr>
          <p:cNvSpPr>
            <a:spLocks noGrp="1"/>
          </p:cNvSpPr>
          <p:nvPr>
            <p:ph type="ctrTitle"/>
          </p:nvPr>
        </p:nvSpPr>
        <p:spPr>
          <a:xfrm>
            <a:off x="922956" y="665823"/>
            <a:ext cx="8272575" cy="1039314"/>
          </a:xfrm>
        </p:spPr>
        <p:txBody>
          <a:bodyPr/>
          <a:lstStyle/>
          <a:p>
            <a:pPr algn="l"/>
            <a:r>
              <a:rPr lang="en-GB" dirty="0">
                <a:solidFill>
                  <a:schemeClr val="tx2"/>
                </a:solidFill>
                <a:latin typeface="Geomanist" panose="02000503000000020004" pitchFamily="50" charset="0"/>
              </a:rPr>
              <a:t>Medication</a:t>
            </a:r>
          </a:p>
        </p:txBody>
      </p:sp>
      <p:pic>
        <p:nvPicPr>
          <p:cNvPr id="17" name="Picture 16" descr="A picture containing text, traffic light, vector graphics&#10;&#10;Description automatically generated">
            <a:extLst>
              <a:ext uri="{FF2B5EF4-FFF2-40B4-BE49-F238E27FC236}">
                <a16:creationId xmlns:a16="http://schemas.microsoft.com/office/drawing/2014/main" id="{69C18E86-179B-10BC-1171-5F8E73205D54}"/>
              </a:ext>
            </a:extLst>
          </p:cNvPr>
          <p:cNvPicPr>
            <a:picLocks noChangeAspect="1"/>
          </p:cNvPicPr>
          <p:nvPr/>
        </p:nvPicPr>
        <p:blipFill rotWithShape="1">
          <a:blip r:embed="rId4">
            <a:extLst>
              <a:ext uri="{28A0092B-C50C-407E-A947-70E740481C1C}">
                <a14:useLocalDpi xmlns:a14="http://schemas.microsoft.com/office/drawing/2010/main" val="0"/>
              </a:ext>
            </a:extLst>
          </a:blip>
          <a:srcRect l="-1" t="85433" r="69298"/>
          <a:stretch/>
        </p:blipFill>
        <p:spPr>
          <a:xfrm rot="16200000">
            <a:off x="-1064626" y="2595155"/>
            <a:ext cx="3348318" cy="744076"/>
          </a:xfrm>
          <a:prstGeom prst="rect">
            <a:avLst/>
          </a:prstGeom>
        </p:spPr>
      </p:pic>
      <p:pic>
        <p:nvPicPr>
          <p:cNvPr id="11" name="Picture 10" descr="A picture containing text, traffic light, vector graphics&#10;&#10;Description automatically generated">
            <a:extLst>
              <a:ext uri="{FF2B5EF4-FFF2-40B4-BE49-F238E27FC236}">
                <a16:creationId xmlns:a16="http://schemas.microsoft.com/office/drawing/2014/main" id="{A7875337-7D3B-903B-E18E-4E0AF1F0A827}"/>
              </a:ext>
            </a:extLst>
          </p:cNvPr>
          <p:cNvPicPr>
            <a:picLocks noChangeAspect="1"/>
          </p:cNvPicPr>
          <p:nvPr/>
        </p:nvPicPr>
        <p:blipFill rotWithShape="1">
          <a:blip r:embed="rId4">
            <a:extLst>
              <a:ext uri="{28A0092B-C50C-407E-A947-70E740481C1C}">
                <a14:useLocalDpi xmlns:a14="http://schemas.microsoft.com/office/drawing/2010/main" val="0"/>
              </a:ext>
            </a:extLst>
          </a:blip>
          <a:srcRect l="-1" t="85433" r="69298"/>
          <a:stretch/>
        </p:blipFill>
        <p:spPr>
          <a:xfrm>
            <a:off x="1959635" y="95166"/>
            <a:ext cx="3348318" cy="744076"/>
          </a:xfrm>
          <a:prstGeom prst="rect">
            <a:avLst/>
          </a:prstGeom>
        </p:spPr>
      </p:pic>
      <p:pic>
        <p:nvPicPr>
          <p:cNvPr id="8" name="Picture 7" descr="A picture containing text, traffic light, vector graphics&#10;&#10;Description automatically generated">
            <a:extLst>
              <a:ext uri="{FF2B5EF4-FFF2-40B4-BE49-F238E27FC236}">
                <a16:creationId xmlns:a16="http://schemas.microsoft.com/office/drawing/2014/main" id="{CECD0154-8138-5704-D522-2D9D3637C114}"/>
              </a:ext>
            </a:extLst>
          </p:cNvPr>
          <p:cNvPicPr>
            <a:picLocks noChangeAspect="1"/>
          </p:cNvPicPr>
          <p:nvPr/>
        </p:nvPicPr>
        <p:blipFill rotWithShape="1">
          <a:blip r:embed="rId4">
            <a:extLst>
              <a:ext uri="{28A0092B-C50C-407E-A947-70E740481C1C}">
                <a14:useLocalDpi xmlns:a14="http://schemas.microsoft.com/office/drawing/2010/main" val="0"/>
              </a:ext>
            </a:extLst>
          </a:blip>
          <a:srcRect l="-1" t="85433" r="69298"/>
          <a:stretch/>
        </p:blipFill>
        <p:spPr>
          <a:xfrm rot="5400000">
            <a:off x="9382163" y="3090115"/>
            <a:ext cx="3730406" cy="828985"/>
          </a:xfrm>
          <a:prstGeom prst="rect">
            <a:avLst/>
          </a:prstGeom>
        </p:spPr>
      </p:pic>
      <p:pic>
        <p:nvPicPr>
          <p:cNvPr id="5" name="Picture 4" descr="A picture containing text, traffic light, vector graphics&#10;&#10;Description automatically generated">
            <a:extLst>
              <a:ext uri="{FF2B5EF4-FFF2-40B4-BE49-F238E27FC236}">
                <a16:creationId xmlns:a16="http://schemas.microsoft.com/office/drawing/2014/main" id="{1E022A77-ED45-AD4A-869F-C24F653E0BE4}"/>
              </a:ext>
            </a:extLst>
          </p:cNvPr>
          <p:cNvPicPr>
            <a:picLocks noChangeAspect="1"/>
          </p:cNvPicPr>
          <p:nvPr/>
        </p:nvPicPr>
        <p:blipFill rotWithShape="1">
          <a:blip r:embed="rId4">
            <a:extLst>
              <a:ext uri="{28A0092B-C50C-407E-A947-70E740481C1C}">
                <a14:useLocalDpi xmlns:a14="http://schemas.microsoft.com/office/drawing/2010/main" val="0"/>
              </a:ext>
            </a:extLst>
          </a:blip>
          <a:srcRect l="-1" t="85433" r="69298"/>
          <a:stretch/>
        </p:blipFill>
        <p:spPr>
          <a:xfrm>
            <a:off x="6922094" y="5864512"/>
            <a:ext cx="3348318" cy="744076"/>
          </a:xfrm>
          <a:prstGeom prst="rect">
            <a:avLst/>
          </a:prstGeom>
        </p:spPr>
      </p:pic>
      <p:sp>
        <p:nvSpPr>
          <p:cNvPr id="14" name="Google Shape;188;p6">
            <a:extLst>
              <a:ext uri="{FF2B5EF4-FFF2-40B4-BE49-F238E27FC236}">
                <a16:creationId xmlns:a16="http://schemas.microsoft.com/office/drawing/2014/main" id="{91172E15-F557-4920-AD12-69114713310B}"/>
              </a:ext>
            </a:extLst>
          </p:cNvPr>
          <p:cNvSpPr txBox="1"/>
          <p:nvPr/>
        </p:nvSpPr>
        <p:spPr>
          <a:xfrm>
            <a:off x="886859" y="1639404"/>
            <a:ext cx="5750377" cy="5053826"/>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700"/>
              </a:spcBef>
              <a:spcAft>
                <a:spcPts val="0"/>
              </a:spcAft>
              <a:buClr>
                <a:schemeClr val="dk2"/>
              </a:buClr>
              <a:buSzPts val="2400"/>
              <a:buFont typeface="Arial" panose="020B0604020202020204" pitchFamily="34" charset="0"/>
              <a:buChar char="•"/>
            </a:pPr>
            <a:r>
              <a:rPr lang="en-GB" sz="2500" b="0" i="0" u="none" strike="noStrike" cap="none" dirty="0">
                <a:solidFill>
                  <a:schemeClr val="dk1"/>
                </a:solidFill>
                <a:ea typeface="Open Sans" pitchFamily="2" charset="0"/>
                <a:cs typeface="Open Sans" pitchFamily="2" charset="0"/>
                <a:sym typeface="Corbel"/>
              </a:rPr>
              <a:t>When someone has a serious allergic reaction (anaphylaxis), they have to use a </a:t>
            </a:r>
            <a:r>
              <a:rPr lang="en-GB" sz="2500" dirty="0">
                <a:solidFill>
                  <a:schemeClr val="dk1"/>
                </a:solidFill>
                <a:ea typeface="Open Sans" pitchFamily="2" charset="0"/>
                <a:cs typeface="Open Sans" pitchFamily="2" charset="0"/>
                <a:sym typeface="Corbel"/>
              </a:rPr>
              <a:t>medicine pen</a:t>
            </a:r>
            <a:r>
              <a:rPr lang="en-GB" sz="2500" b="0" i="0" u="none" strike="noStrike" cap="none" dirty="0">
                <a:solidFill>
                  <a:schemeClr val="dk1"/>
                </a:solidFill>
                <a:ea typeface="Open Sans" pitchFamily="2" charset="0"/>
                <a:cs typeface="Open Sans" pitchFamily="2" charset="0"/>
                <a:sym typeface="Corbel"/>
              </a:rPr>
              <a:t> which looks like this. </a:t>
            </a:r>
            <a:endParaRPr lang="en-GB" sz="2500" dirty="0">
              <a:solidFill>
                <a:schemeClr val="dk1"/>
              </a:solidFill>
              <a:ea typeface="Open Sans" pitchFamily="2" charset="0"/>
              <a:cs typeface="Open Sans" pitchFamily="2" charset="0"/>
              <a:sym typeface="Corbel"/>
            </a:endParaRPr>
          </a:p>
          <a:p>
            <a:pPr marL="342900" marR="0" lvl="0" indent="-342900" algn="l" rtl="0">
              <a:lnSpc>
                <a:spcPct val="100000"/>
              </a:lnSpc>
              <a:spcBef>
                <a:spcPts val="700"/>
              </a:spcBef>
              <a:spcAft>
                <a:spcPts val="0"/>
              </a:spcAft>
              <a:buClr>
                <a:schemeClr val="dk2"/>
              </a:buClr>
              <a:buSzPts val="2400"/>
              <a:buFont typeface="Arial" panose="020B0604020202020204" pitchFamily="34" charset="0"/>
              <a:buChar char="•"/>
            </a:pPr>
            <a:r>
              <a:rPr lang="en-GB" sz="2500" b="0" i="0" u="none" strike="noStrike" cap="none" dirty="0">
                <a:solidFill>
                  <a:schemeClr val="dk1"/>
                </a:solidFill>
                <a:ea typeface="Open Sans" pitchFamily="2" charset="0"/>
                <a:cs typeface="Open Sans" pitchFamily="2" charset="0"/>
                <a:sym typeface="Corbel"/>
              </a:rPr>
              <a:t>It injects </a:t>
            </a:r>
            <a:r>
              <a:rPr lang="en-GB" sz="2500" dirty="0">
                <a:solidFill>
                  <a:schemeClr val="dk1"/>
                </a:solidFill>
                <a:ea typeface="Open Sans" pitchFamily="2" charset="0"/>
                <a:cs typeface="Open Sans" pitchFamily="2" charset="0"/>
                <a:sym typeface="Corbel"/>
              </a:rPr>
              <a:t>a medicine</a:t>
            </a:r>
            <a:r>
              <a:rPr lang="en-GB" sz="2500" b="0" i="0" u="none" strike="noStrike" cap="none" dirty="0">
                <a:solidFill>
                  <a:schemeClr val="dk1"/>
                </a:solidFill>
                <a:ea typeface="Open Sans" pitchFamily="2" charset="0"/>
                <a:cs typeface="Open Sans" pitchFamily="2" charset="0"/>
                <a:sym typeface="Corbel"/>
              </a:rPr>
              <a:t> called </a:t>
            </a:r>
            <a:r>
              <a:rPr lang="en-GB" sz="2500" b="1" i="0" u="none" strike="noStrike" cap="none" dirty="0">
                <a:solidFill>
                  <a:schemeClr val="dk1"/>
                </a:solidFill>
                <a:ea typeface="Open Sans" pitchFamily="2" charset="0"/>
                <a:cs typeface="Open Sans" pitchFamily="2" charset="0"/>
                <a:sym typeface="Corbel"/>
              </a:rPr>
              <a:t>‘adrenaline’ </a:t>
            </a:r>
            <a:r>
              <a:rPr lang="en-GB" sz="2500" b="0" i="0" u="none" strike="noStrike" cap="none" dirty="0">
                <a:solidFill>
                  <a:schemeClr val="dk1"/>
                </a:solidFill>
                <a:ea typeface="Open Sans" pitchFamily="2" charset="0"/>
                <a:cs typeface="Open Sans" pitchFamily="2" charset="0"/>
                <a:sym typeface="Corbel"/>
              </a:rPr>
              <a:t>into the top of the person’s leg to make them feel better. </a:t>
            </a:r>
            <a:endParaRPr lang="en-GB" sz="2500" dirty="0">
              <a:solidFill>
                <a:schemeClr val="dk1"/>
              </a:solidFill>
              <a:ea typeface="Open Sans" pitchFamily="2" charset="0"/>
              <a:cs typeface="Open Sans" pitchFamily="2" charset="0"/>
              <a:sym typeface="Corbel"/>
            </a:endParaRPr>
          </a:p>
          <a:p>
            <a:pPr marL="342900" marR="0" lvl="0" indent="-342900" algn="l" rtl="0">
              <a:lnSpc>
                <a:spcPct val="100000"/>
              </a:lnSpc>
              <a:spcBef>
                <a:spcPts val="700"/>
              </a:spcBef>
              <a:spcAft>
                <a:spcPts val="0"/>
              </a:spcAft>
              <a:buClr>
                <a:schemeClr val="dk2"/>
              </a:buClr>
              <a:buSzPts val="2400"/>
              <a:buFont typeface="Arial" panose="020B0604020202020204" pitchFamily="34" charset="0"/>
              <a:buChar char="•"/>
            </a:pPr>
            <a:r>
              <a:rPr lang="en-GB" sz="2500" dirty="0">
                <a:solidFill>
                  <a:schemeClr val="dk1"/>
                </a:solidFill>
                <a:ea typeface="Open Sans" pitchFamily="2" charset="0"/>
                <a:cs typeface="Open Sans" pitchFamily="2" charset="0"/>
                <a:sym typeface="Corbel"/>
              </a:rPr>
              <a:t>These are also called adrenaline auto-injectors. There are 3 brand types in the UK (EpiPen, </a:t>
            </a:r>
            <a:r>
              <a:rPr lang="en-GB" sz="2500" dirty="0" err="1">
                <a:solidFill>
                  <a:schemeClr val="dk1"/>
                </a:solidFill>
                <a:ea typeface="Open Sans" pitchFamily="2" charset="0"/>
                <a:cs typeface="Open Sans" pitchFamily="2" charset="0"/>
                <a:sym typeface="Corbel"/>
              </a:rPr>
              <a:t>Emerade</a:t>
            </a:r>
            <a:r>
              <a:rPr lang="en-GB" sz="2500" dirty="0">
                <a:solidFill>
                  <a:schemeClr val="dk1"/>
                </a:solidFill>
                <a:ea typeface="Open Sans" pitchFamily="2" charset="0"/>
                <a:cs typeface="Open Sans" pitchFamily="2" charset="0"/>
                <a:sym typeface="Corbel"/>
              </a:rPr>
              <a:t> and </a:t>
            </a:r>
            <a:r>
              <a:rPr lang="en-GB" sz="2500" dirty="0" err="1">
                <a:solidFill>
                  <a:schemeClr val="dk1"/>
                </a:solidFill>
                <a:ea typeface="Open Sans" pitchFamily="2" charset="0"/>
                <a:cs typeface="Open Sans" pitchFamily="2" charset="0"/>
                <a:sym typeface="Corbel"/>
              </a:rPr>
              <a:t>Jext</a:t>
            </a:r>
            <a:r>
              <a:rPr lang="en-GB" sz="2500" dirty="0">
                <a:solidFill>
                  <a:schemeClr val="dk1"/>
                </a:solidFill>
                <a:ea typeface="Open Sans" pitchFamily="2" charset="0"/>
                <a:cs typeface="Open Sans" pitchFamily="2" charset="0"/>
                <a:sym typeface="Corbel"/>
              </a:rPr>
              <a:t>).</a:t>
            </a:r>
            <a:endParaRPr lang="en-GB" sz="2500" b="0" i="0" u="none" strike="noStrike" cap="none" dirty="0">
              <a:solidFill>
                <a:schemeClr val="dk1"/>
              </a:solidFill>
              <a:ea typeface="Open Sans" pitchFamily="2" charset="0"/>
              <a:cs typeface="Open Sans" pitchFamily="2" charset="0"/>
              <a:sym typeface="Corbel"/>
            </a:endParaRPr>
          </a:p>
          <a:p>
            <a:pPr marR="0" lvl="0" algn="l" rtl="0">
              <a:lnSpc>
                <a:spcPct val="100000"/>
              </a:lnSpc>
              <a:spcBef>
                <a:spcPts val="700"/>
              </a:spcBef>
              <a:spcAft>
                <a:spcPts val="0"/>
              </a:spcAft>
              <a:buClr>
                <a:schemeClr val="dk2"/>
              </a:buClr>
              <a:buSzPts val="2400"/>
            </a:pPr>
            <a:endParaRPr sz="2500" dirty="0">
              <a:ea typeface="Open Sans" pitchFamily="2" charset="0"/>
              <a:cs typeface="Open Sans" pitchFamily="2" charset="0"/>
            </a:endParaRPr>
          </a:p>
        </p:txBody>
      </p:sp>
      <p:pic>
        <p:nvPicPr>
          <p:cNvPr id="15" name="Google Shape;191;p6">
            <a:extLst>
              <a:ext uri="{FF2B5EF4-FFF2-40B4-BE49-F238E27FC236}">
                <a16:creationId xmlns:a16="http://schemas.microsoft.com/office/drawing/2014/main" id="{62294A51-5E02-F682-A8EA-FD1EF46F4DA4}"/>
              </a:ext>
            </a:extLst>
          </p:cNvPr>
          <p:cNvPicPr preferRelativeResize="0"/>
          <p:nvPr/>
        </p:nvPicPr>
        <p:blipFill rotWithShape="1">
          <a:blip r:embed="rId5">
            <a:alphaModFix/>
          </a:blip>
          <a:srcRect l="32472" r="5755" b="-2"/>
          <a:stretch/>
        </p:blipFill>
        <p:spPr>
          <a:xfrm>
            <a:off x="6818451" y="1129051"/>
            <a:ext cx="3714877" cy="4300920"/>
          </a:xfrm>
          <a:prstGeom prst="rect">
            <a:avLst/>
          </a:prstGeom>
          <a:noFill/>
          <a:ln>
            <a:noFill/>
          </a:ln>
        </p:spPr>
      </p:pic>
      <p:pic>
        <p:nvPicPr>
          <p:cNvPr id="3" name="Picture 2" descr="A picture containing text, traffic light, vector graphics&#10;&#10;Description automatically generated">
            <a:extLst>
              <a:ext uri="{FF2B5EF4-FFF2-40B4-BE49-F238E27FC236}">
                <a16:creationId xmlns:a16="http://schemas.microsoft.com/office/drawing/2014/main" id="{E5270E6D-F217-9A34-35BB-77280A713308}"/>
              </a:ext>
            </a:extLst>
          </p:cNvPr>
          <p:cNvPicPr>
            <a:picLocks noChangeAspect="1"/>
          </p:cNvPicPr>
          <p:nvPr/>
        </p:nvPicPr>
        <p:blipFill rotWithShape="1">
          <a:blip r:embed="rId4">
            <a:extLst>
              <a:ext uri="{28A0092B-C50C-407E-A947-70E740481C1C}">
                <a14:useLocalDpi xmlns:a14="http://schemas.microsoft.com/office/drawing/2010/main" val="0"/>
              </a:ext>
            </a:extLst>
          </a:blip>
          <a:srcRect l="34934" t="22667" r="51985" b="62682"/>
          <a:stretch/>
        </p:blipFill>
        <p:spPr>
          <a:xfrm rot="8348884">
            <a:off x="10168766" y="5601626"/>
            <a:ext cx="1594941" cy="836646"/>
          </a:xfrm>
          <a:prstGeom prst="rect">
            <a:avLst/>
          </a:prstGeom>
        </p:spPr>
      </p:pic>
      <p:pic>
        <p:nvPicPr>
          <p:cNvPr id="6" name="Picture 5" descr="A picture containing text, traffic light, vector graphics&#10;&#10;Description automatically generated">
            <a:extLst>
              <a:ext uri="{FF2B5EF4-FFF2-40B4-BE49-F238E27FC236}">
                <a16:creationId xmlns:a16="http://schemas.microsoft.com/office/drawing/2014/main" id="{95220FF0-4AAD-42E2-590E-9E442F2857E5}"/>
              </a:ext>
            </a:extLst>
          </p:cNvPr>
          <p:cNvPicPr>
            <a:picLocks noChangeAspect="1"/>
          </p:cNvPicPr>
          <p:nvPr/>
        </p:nvPicPr>
        <p:blipFill rotWithShape="1">
          <a:blip r:embed="rId4">
            <a:extLst>
              <a:ext uri="{28A0092B-C50C-407E-A947-70E740481C1C}">
                <a14:useLocalDpi xmlns:a14="http://schemas.microsoft.com/office/drawing/2010/main" val="0"/>
              </a:ext>
            </a:extLst>
          </a:blip>
          <a:srcRect l="34934" t="22667" r="51985" b="62682"/>
          <a:stretch/>
        </p:blipFill>
        <p:spPr>
          <a:xfrm rot="19462441">
            <a:off x="125486" y="144655"/>
            <a:ext cx="1594941" cy="836646"/>
          </a:xfrm>
          <a:prstGeom prst="rect">
            <a:avLst/>
          </a:prstGeom>
        </p:spPr>
      </p:pic>
    </p:spTree>
    <p:extLst>
      <p:ext uri="{BB962C8B-B14F-4D97-AF65-F5344CB8AC3E}">
        <p14:creationId xmlns:p14="http://schemas.microsoft.com/office/powerpoint/2010/main" val="1283602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 traffic light, vector graphics&#10;&#10;Description automatically generated">
            <a:extLst>
              <a:ext uri="{FF2B5EF4-FFF2-40B4-BE49-F238E27FC236}">
                <a16:creationId xmlns:a16="http://schemas.microsoft.com/office/drawing/2014/main" id="{121652A1-82A3-94A0-4DC5-AD74E3108DD5}"/>
              </a:ext>
            </a:extLst>
          </p:cNvPr>
          <p:cNvPicPr>
            <a:picLocks noChangeAspect="1"/>
          </p:cNvPicPr>
          <p:nvPr/>
        </p:nvPicPr>
        <p:blipFill rotWithShape="1">
          <a:blip r:embed="rId3">
            <a:extLst>
              <a:ext uri="{28A0092B-C50C-407E-A947-70E740481C1C}">
                <a14:useLocalDpi xmlns:a14="http://schemas.microsoft.com/office/drawing/2010/main" val="0"/>
              </a:ext>
            </a:extLst>
          </a:blip>
          <a:srcRect l="80726" b="41348"/>
          <a:stretch/>
        </p:blipFill>
        <p:spPr>
          <a:xfrm>
            <a:off x="7097213" y="2184820"/>
            <a:ext cx="3706301" cy="3277518"/>
          </a:xfrm>
          <a:prstGeom prst="rect">
            <a:avLst/>
          </a:prstGeom>
        </p:spPr>
      </p:pic>
      <p:sp>
        <p:nvSpPr>
          <p:cNvPr id="2" name="Title 1">
            <a:extLst>
              <a:ext uri="{FF2B5EF4-FFF2-40B4-BE49-F238E27FC236}">
                <a16:creationId xmlns:a16="http://schemas.microsoft.com/office/drawing/2014/main" id="{81E87C19-39BD-9AFB-6449-391C80EBEC9A}"/>
              </a:ext>
            </a:extLst>
          </p:cNvPr>
          <p:cNvSpPr>
            <a:spLocks noGrp="1"/>
          </p:cNvSpPr>
          <p:nvPr>
            <p:ph type="ctrTitle"/>
          </p:nvPr>
        </p:nvSpPr>
        <p:spPr>
          <a:xfrm>
            <a:off x="880867" y="501265"/>
            <a:ext cx="10416611" cy="1039314"/>
          </a:xfrm>
        </p:spPr>
        <p:txBody>
          <a:bodyPr>
            <a:normAutofit fontScale="90000"/>
          </a:bodyPr>
          <a:lstStyle/>
          <a:p>
            <a:pPr algn="l"/>
            <a:r>
              <a:rPr lang="en-GB" dirty="0">
                <a:solidFill>
                  <a:schemeClr val="tx2"/>
                </a:solidFill>
                <a:latin typeface="Geomanist" panose="02000503000000020004" pitchFamily="50" charset="0"/>
              </a:rPr>
              <a:t>Using an adrenaline auto-injector</a:t>
            </a:r>
          </a:p>
        </p:txBody>
      </p:sp>
      <p:pic>
        <p:nvPicPr>
          <p:cNvPr id="17" name="Picture 16" descr="A picture containing text, traffic light, vector graphics&#10;&#10;Description automatically generated">
            <a:extLst>
              <a:ext uri="{FF2B5EF4-FFF2-40B4-BE49-F238E27FC236}">
                <a16:creationId xmlns:a16="http://schemas.microsoft.com/office/drawing/2014/main" id="{69C18E86-179B-10BC-1171-5F8E73205D54}"/>
              </a:ext>
            </a:extLst>
          </p:cNvPr>
          <p:cNvPicPr>
            <a:picLocks noChangeAspect="1"/>
          </p:cNvPicPr>
          <p:nvPr/>
        </p:nvPicPr>
        <p:blipFill rotWithShape="1">
          <a:blip r:embed="rId4">
            <a:extLst>
              <a:ext uri="{28A0092B-C50C-407E-A947-70E740481C1C}">
                <a14:useLocalDpi xmlns:a14="http://schemas.microsoft.com/office/drawing/2010/main" val="0"/>
              </a:ext>
            </a:extLst>
          </a:blip>
          <a:srcRect l="-1" t="85433" r="69298"/>
          <a:stretch/>
        </p:blipFill>
        <p:spPr>
          <a:xfrm rot="16200000">
            <a:off x="-1064626" y="2595155"/>
            <a:ext cx="3348318" cy="744076"/>
          </a:xfrm>
          <a:prstGeom prst="rect">
            <a:avLst/>
          </a:prstGeom>
        </p:spPr>
      </p:pic>
      <p:pic>
        <p:nvPicPr>
          <p:cNvPr id="11" name="Picture 10" descr="A picture containing text, traffic light, vector graphics&#10;&#10;Description automatically generated">
            <a:extLst>
              <a:ext uri="{FF2B5EF4-FFF2-40B4-BE49-F238E27FC236}">
                <a16:creationId xmlns:a16="http://schemas.microsoft.com/office/drawing/2014/main" id="{A7875337-7D3B-903B-E18E-4E0AF1F0A827}"/>
              </a:ext>
            </a:extLst>
          </p:cNvPr>
          <p:cNvPicPr>
            <a:picLocks noChangeAspect="1"/>
          </p:cNvPicPr>
          <p:nvPr/>
        </p:nvPicPr>
        <p:blipFill rotWithShape="1">
          <a:blip r:embed="rId4">
            <a:extLst>
              <a:ext uri="{28A0092B-C50C-407E-A947-70E740481C1C}">
                <a14:useLocalDpi xmlns:a14="http://schemas.microsoft.com/office/drawing/2010/main" val="0"/>
              </a:ext>
            </a:extLst>
          </a:blip>
          <a:srcRect l="-1" t="85433" r="69298"/>
          <a:stretch/>
        </p:blipFill>
        <p:spPr>
          <a:xfrm>
            <a:off x="1959635" y="95166"/>
            <a:ext cx="3348318" cy="744076"/>
          </a:xfrm>
          <a:prstGeom prst="rect">
            <a:avLst/>
          </a:prstGeom>
        </p:spPr>
      </p:pic>
      <p:pic>
        <p:nvPicPr>
          <p:cNvPr id="8" name="Picture 7" descr="A picture containing text, traffic light, vector graphics&#10;&#10;Description automatically generated">
            <a:extLst>
              <a:ext uri="{FF2B5EF4-FFF2-40B4-BE49-F238E27FC236}">
                <a16:creationId xmlns:a16="http://schemas.microsoft.com/office/drawing/2014/main" id="{CECD0154-8138-5704-D522-2D9D3637C114}"/>
              </a:ext>
            </a:extLst>
          </p:cNvPr>
          <p:cNvPicPr>
            <a:picLocks noChangeAspect="1"/>
          </p:cNvPicPr>
          <p:nvPr/>
        </p:nvPicPr>
        <p:blipFill rotWithShape="1">
          <a:blip r:embed="rId4">
            <a:extLst>
              <a:ext uri="{28A0092B-C50C-407E-A947-70E740481C1C}">
                <a14:useLocalDpi xmlns:a14="http://schemas.microsoft.com/office/drawing/2010/main" val="0"/>
              </a:ext>
            </a:extLst>
          </a:blip>
          <a:srcRect l="-1" t="85433" r="69298"/>
          <a:stretch/>
        </p:blipFill>
        <p:spPr>
          <a:xfrm rot="5400000">
            <a:off x="9382163" y="3090115"/>
            <a:ext cx="3730406" cy="828985"/>
          </a:xfrm>
          <a:prstGeom prst="rect">
            <a:avLst/>
          </a:prstGeom>
        </p:spPr>
      </p:pic>
      <p:pic>
        <p:nvPicPr>
          <p:cNvPr id="5" name="Picture 4" descr="A picture containing text, traffic light, vector graphics&#10;&#10;Description automatically generated">
            <a:extLst>
              <a:ext uri="{FF2B5EF4-FFF2-40B4-BE49-F238E27FC236}">
                <a16:creationId xmlns:a16="http://schemas.microsoft.com/office/drawing/2014/main" id="{1E022A77-ED45-AD4A-869F-C24F653E0BE4}"/>
              </a:ext>
            </a:extLst>
          </p:cNvPr>
          <p:cNvPicPr>
            <a:picLocks noChangeAspect="1"/>
          </p:cNvPicPr>
          <p:nvPr/>
        </p:nvPicPr>
        <p:blipFill rotWithShape="1">
          <a:blip r:embed="rId4">
            <a:extLst>
              <a:ext uri="{28A0092B-C50C-407E-A947-70E740481C1C}">
                <a14:useLocalDpi xmlns:a14="http://schemas.microsoft.com/office/drawing/2010/main" val="0"/>
              </a:ext>
            </a:extLst>
          </a:blip>
          <a:srcRect l="-1" t="85433" r="69298"/>
          <a:stretch/>
        </p:blipFill>
        <p:spPr>
          <a:xfrm>
            <a:off x="6946158" y="5864512"/>
            <a:ext cx="3348318" cy="744076"/>
          </a:xfrm>
          <a:prstGeom prst="rect">
            <a:avLst/>
          </a:prstGeom>
        </p:spPr>
      </p:pic>
      <p:sp>
        <p:nvSpPr>
          <p:cNvPr id="14" name="Google Shape;188;p6">
            <a:extLst>
              <a:ext uri="{FF2B5EF4-FFF2-40B4-BE49-F238E27FC236}">
                <a16:creationId xmlns:a16="http://schemas.microsoft.com/office/drawing/2014/main" id="{91172E15-F557-4920-AD12-69114713310B}"/>
              </a:ext>
            </a:extLst>
          </p:cNvPr>
          <p:cNvSpPr txBox="1"/>
          <p:nvPr/>
        </p:nvSpPr>
        <p:spPr>
          <a:xfrm>
            <a:off x="745955" y="1576675"/>
            <a:ext cx="6563547" cy="5052727"/>
          </a:xfrm>
          <a:prstGeom prst="rect">
            <a:avLst/>
          </a:prstGeom>
          <a:noFill/>
          <a:ln>
            <a:noFill/>
          </a:ln>
        </p:spPr>
        <p:txBody>
          <a:bodyPr spcFirstLastPara="1" wrap="square" lIns="91425" tIns="45700" rIns="91425" bIns="45700" anchor="t" anchorCtr="0">
            <a:noAutofit/>
          </a:bodyPr>
          <a:lstStyle/>
          <a:p>
            <a:pPr marL="457200" indent="-457200">
              <a:spcBef>
                <a:spcPts val="700"/>
              </a:spcBef>
              <a:buClr>
                <a:schemeClr val="dk2"/>
              </a:buClr>
              <a:buSzPts val="2400"/>
              <a:buFont typeface="Arial" panose="020B0604020202020204" pitchFamily="34" charset="0"/>
              <a:buChar char="•"/>
            </a:pPr>
            <a:r>
              <a:rPr lang="en-US" sz="2500" dirty="0"/>
              <a:t>When an allergic reaction happens, it is important to </a:t>
            </a:r>
            <a:r>
              <a:rPr lang="en-US" sz="2500" b="1" dirty="0"/>
              <a:t>get help quickly.</a:t>
            </a:r>
          </a:p>
          <a:p>
            <a:pPr marL="457200" marR="0" lvl="0" indent="-457200" rtl="0">
              <a:lnSpc>
                <a:spcPct val="100000"/>
              </a:lnSpc>
              <a:spcBef>
                <a:spcPts val="700"/>
              </a:spcBef>
              <a:spcAft>
                <a:spcPts val="0"/>
              </a:spcAft>
              <a:buClr>
                <a:schemeClr val="dk2"/>
              </a:buClr>
              <a:buSzPts val="2400"/>
              <a:buFont typeface="Arial" panose="020B0604020202020204" pitchFamily="34" charset="0"/>
              <a:buChar char="•"/>
            </a:pPr>
            <a:r>
              <a:rPr lang="en-GB" sz="2500" b="0" i="0" u="none" strike="noStrike" cap="none" dirty="0">
                <a:ea typeface="Open Sans" pitchFamily="2" charset="0"/>
                <a:cs typeface="Open Sans" pitchFamily="2" charset="0"/>
                <a:sym typeface="Corbel"/>
              </a:rPr>
              <a:t>If the person has </a:t>
            </a:r>
            <a:r>
              <a:rPr lang="en-GB" sz="2500" b="1" i="0" u="none" strike="noStrike" cap="none" dirty="0">
                <a:ea typeface="Open Sans" pitchFamily="2" charset="0"/>
                <a:cs typeface="Open Sans" pitchFamily="2" charset="0"/>
                <a:sym typeface="Corbel"/>
              </a:rPr>
              <a:t>any</a:t>
            </a:r>
            <a:r>
              <a:rPr lang="en-GB" sz="2500" b="0" i="0" u="none" strike="noStrike" cap="none" dirty="0">
                <a:ea typeface="Open Sans" pitchFamily="2" charset="0"/>
                <a:cs typeface="Open Sans" pitchFamily="2" charset="0"/>
                <a:sym typeface="Corbel"/>
              </a:rPr>
              <a:t> of the ABC signs, they need to use adrenaline.</a:t>
            </a:r>
          </a:p>
          <a:p>
            <a:pPr marL="457200" marR="0" lvl="0" indent="-457200" rtl="0">
              <a:lnSpc>
                <a:spcPct val="100000"/>
              </a:lnSpc>
              <a:spcBef>
                <a:spcPts val="700"/>
              </a:spcBef>
              <a:spcAft>
                <a:spcPts val="0"/>
              </a:spcAft>
              <a:buClr>
                <a:schemeClr val="dk2"/>
              </a:buClr>
              <a:buSzPts val="2400"/>
              <a:buFont typeface="Arial" panose="020B0604020202020204" pitchFamily="34" charset="0"/>
              <a:buChar char="•"/>
            </a:pPr>
            <a:r>
              <a:rPr lang="en-GB" sz="2500" dirty="0">
                <a:ea typeface="Open Sans" pitchFamily="2" charset="0"/>
                <a:cs typeface="Open Sans" pitchFamily="2" charset="0"/>
                <a:sym typeface="Corbel"/>
              </a:rPr>
              <a:t>They should stay where they are and lay flat with their legs raised. If they are struggling to breathe, they may need to be propped up.</a:t>
            </a:r>
          </a:p>
          <a:p>
            <a:pPr marL="457200" marR="0" lvl="0" indent="-457200" rtl="0">
              <a:lnSpc>
                <a:spcPct val="100000"/>
              </a:lnSpc>
              <a:spcBef>
                <a:spcPts val="700"/>
              </a:spcBef>
              <a:spcAft>
                <a:spcPts val="0"/>
              </a:spcAft>
              <a:buClr>
                <a:schemeClr val="dk2"/>
              </a:buClr>
              <a:buSzPts val="2400"/>
              <a:buFont typeface="Arial" panose="020B0604020202020204" pitchFamily="34" charset="0"/>
              <a:buChar char="•"/>
            </a:pPr>
            <a:r>
              <a:rPr lang="en-GB" sz="2500" dirty="0">
                <a:ea typeface="Open Sans" pitchFamily="2" charset="0"/>
                <a:cs typeface="Open Sans" pitchFamily="2" charset="0"/>
                <a:sym typeface="Corbel"/>
              </a:rPr>
              <a:t>Adrenaline should be given into the muscle in the outer thigh. Always follow </a:t>
            </a:r>
            <a:r>
              <a:rPr lang="en-GB" sz="2500" b="0" i="0" u="none" strike="noStrike" cap="none" dirty="0">
                <a:ea typeface="Open Sans" pitchFamily="2" charset="0"/>
                <a:cs typeface="Open Sans" pitchFamily="2" charset="0"/>
                <a:sym typeface="Corbel"/>
              </a:rPr>
              <a:t>the instructions on the specific device. </a:t>
            </a:r>
            <a:endParaRPr sz="2500" dirty="0">
              <a:ea typeface="Open Sans" pitchFamily="2" charset="0"/>
              <a:cs typeface="Open Sans" pitchFamily="2" charset="0"/>
            </a:endParaRPr>
          </a:p>
        </p:txBody>
      </p:sp>
      <p:pic>
        <p:nvPicPr>
          <p:cNvPr id="3" name="Picture 2" descr="A picture containing text, traffic light, vector graphics&#10;&#10;Description automatically generated">
            <a:extLst>
              <a:ext uri="{FF2B5EF4-FFF2-40B4-BE49-F238E27FC236}">
                <a16:creationId xmlns:a16="http://schemas.microsoft.com/office/drawing/2014/main" id="{E5270E6D-F217-9A34-35BB-77280A713308}"/>
              </a:ext>
            </a:extLst>
          </p:cNvPr>
          <p:cNvPicPr>
            <a:picLocks noChangeAspect="1"/>
          </p:cNvPicPr>
          <p:nvPr/>
        </p:nvPicPr>
        <p:blipFill rotWithShape="1">
          <a:blip r:embed="rId4">
            <a:extLst>
              <a:ext uri="{28A0092B-C50C-407E-A947-70E740481C1C}">
                <a14:useLocalDpi xmlns:a14="http://schemas.microsoft.com/office/drawing/2010/main" val="0"/>
              </a:ext>
            </a:extLst>
          </a:blip>
          <a:srcRect l="34934" t="22667" r="51985" b="62682"/>
          <a:stretch/>
        </p:blipFill>
        <p:spPr>
          <a:xfrm rot="8348884">
            <a:off x="10168766" y="5601626"/>
            <a:ext cx="1594941" cy="836646"/>
          </a:xfrm>
          <a:prstGeom prst="rect">
            <a:avLst/>
          </a:prstGeom>
        </p:spPr>
      </p:pic>
      <p:pic>
        <p:nvPicPr>
          <p:cNvPr id="6" name="Picture 5" descr="A picture containing text, traffic light, vector graphics&#10;&#10;Description automatically generated">
            <a:extLst>
              <a:ext uri="{FF2B5EF4-FFF2-40B4-BE49-F238E27FC236}">
                <a16:creationId xmlns:a16="http://schemas.microsoft.com/office/drawing/2014/main" id="{95220FF0-4AAD-42E2-590E-9E442F2857E5}"/>
              </a:ext>
            </a:extLst>
          </p:cNvPr>
          <p:cNvPicPr>
            <a:picLocks noChangeAspect="1"/>
          </p:cNvPicPr>
          <p:nvPr/>
        </p:nvPicPr>
        <p:blipFill rotWithShape="1">
          <a:blip r:embed="rId4">
            <a:extLst>
              <a:ext uri="{28A0092B-C50C-407E-A947-70E740481C1C}">
                <a14:useLocalDpi xmlns:a14="http://schemas.microsoft.com/office/drawing/2010/main" val="0"/>
              </a:ext>
            </a:extLst>
          </a:blip>
          <a:srcRect l="34934" t="22667" r="51985" b="62682"/>
          <a:stretch/>
        </p:blipFill>
        <p:spPr>
          <a:xfrm rot="19462441">
            <a:off x="125486" y="144655"/>
            <a:ext cx="1594941" cy="836646"/>
          </a:xfrm>
          <a:prstGeom prst="rect">
            <a:avLst/>
          </a:prstGeom>
        </p:spPr>
      </p:pic>
      <p:pic>
        <p:nvPicPr>
          <p:cNvPr id="12" name="Picture 11" descr="A picture containing person, person, feet, posing&#10;&#10;Description automatically generated">
            <a:extLst>
              <a:ext uri="{FF2B5EF4-FFF2-40B4-BE49-F238E27FC236}">
                <a16:creationId xmlns:a16="http://schemas.microsoft.com/office/drawing/2014/main" id="{81F0F616-7616-BCDE-531A-78FA4B8A691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02748" y="2420911"/>
            <a:ext cx="3096392" cy="2682518"/>
          </a:xfrm>
          <a:prstGeom prst="rect">
            <a:avLst/>
          </a:prstGeom>
        </p:spPr>
      </p:pic>
    </p:spTree>
    <p:extLst>
      <p:ext uri="{BB962C8B-B14F-4D97-AF65-F5344CB8AC3E}">
        <p14:creationId xmlns:p14="http://schemas.microsoft.com/office/powerpoint/2010/main" val="584980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ACBrandKit2022">
      <a:dk1>
        <a:sysClr val="windowText" lastClr="000000"/>
      </a:dk1>
      <a:lt1>
        <a:srgbClr val="FFFFFF"/>
      </a:lt1>
      <a:dk2>
        <a:srgbClr val="007989"/>
      </a:dk2>
      <a:lt2>
        <a:srgbClr val="E7E6E6"/>
      </a:lt2>
      <a:accent1>
        <a:srgbClr val="FF8F1F"/>
      </a:accent1>
      <a:accent2>
        <a:srgbClr val="007989"/>
      </a:accent2>
      <a:accent3>
        <a:srgbClr val="FBAA1E"/>
      </a:accent3>
      <a:accent4>
        <a:srgbClr val="FFC000"/>
      </a:accent4>
      <a:accent5>
        <a:srgbClr val="00ADC1"/>
      </a:accent5>
      <a:accent6>
        <a:srgbClr val="FFFFFF"/>
      </a:accent6>
      <a:hlink>
        <a:srgbClr val="007989"/>
      </a:hlink>
      <a:folHlink>
        <a:srgbClr val="FBAA1E"/>
      </a:folHlink>
    </a:clrScheme>
    <a:fontScheme name="Custom 1">
      <a:majorFont>
        <a:latin typeface="Geomanist Medium"/>
        <a:ea typeface=""/>
        <a:cs typeface=""/>
      </a:majorFont>
      <a:minorFont>
        <a:latin typeface="Open San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694b255-5fb8-4a3f-b043-fe1db76b12b8">
      <Terms xmlns="http://schemas.microsoft.com/office/infopath/2007/PartnerControls"/>
    </lcf76f155ced4ddcb4097134ff3c332f>
    <TaxCatchAll xmlns="878796c0-b867-43af-a12a-394f9e45406c" xsi:nil="true"/>
    <SharedWithUsers xmlns="878796c0-b867-43af-a12a-394f9e45406c">
      <UserInfo>
        <DisplayName/>
        <AccountId xsi:nil="true"/>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73399E3E02C4B4586F828D59122AB9C" ma:contentTypeVersion="16" ma:contentTypeDescription="Create a new document." ma:contentTypeScope="" ma:versionID="c29d16cbb32b91efa7779a0501568556">
  <xsd:schema xmlns:xsd="http://www.w3.org/2001/XMLSchema" xmlns:xs="http://www.w3.org/2001/XMLSchema" xmlns:p="http://schemas.microsoft.com/office/2006/metadata/properties" xmlns:ns2="a694b255-5fb8-4a3f-b043-fe1db76b12b8" xmlns:ns3="878796c0-b867-43af-a12a-394f9e45406c" targetNamespace="http://schemas.microsoft.com/office/2006/metadata/properties" ma:root="true" ma:fieldsID="b4cd4d11e0b51ca131f9adcfcee4b2b4" ns2:_="" ns3:_="">
    <xsd:import namespace="a694b255-5fb8-4a3f-b043-fe1db76b12b8"/>
    <xsd:import namespace="878796c0-b867-43af-a12a-394f9e45406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LengthInSeconds" minOccurs="0"/>
                <xsd:element ref="ns2:MediaServiceDateTaken" minOccurs="0"/>
                <xsd:element ref="ns2:MediaServiceAutoKeyPoints" minOccurs="0"/>
                <xsd:element ref="ns2:MediaServiceKeyPoint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Location"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94b255-5fb8-4a3f-b043-fe1db76b12b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30c936a-a256-4ef8-ba4e-0e6ffef9bc92"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878796c0-b867-43af-a12a-394f9e45406c"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1d6b62b3-41b1-4f59-add5-27fbdfe5be1b}" ma:internalName="TaxCatchAll" ma:showField="CatchAllData" ma:web="878796c0-b867-43af-a12a-394f9e45406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3A92B26-787F-4359-A12E-374B30428304}">
  <ds:schemaRefs>
    <ds:schemaRef ds:uri="http://schemas.microsoft.com/office/2006/metadata/properties"/>
    <ds:schemaRef ds:uri="http://www.w3.org/XML/1998/namespace"/>
    <ds:schemaRef ds:uri="a694b255-5fb8-4a3f-b043-fe1db76b12b8"/>
    <ds:schemaRef ds:uri="http://purl.org/dc/elements/1.1/"/>
    <ds:schemaRef ds:uri="http://schemas.openxmlformats.org/package/2006/metadata/core-properties"/>
    <ds:schemaRef ds:uri="http://schemas.microsoft.com/office/2006/documentManagement/types"/>
    <ds:schemaRef ds:uri="http://purl.org/dc/dcmitype/"/>
    <ds:schemaRef ds:uri="http://purl.org/dc/terms/"/>
    <ds:schemaRef ds:uri="http://schemas.microsoft.com/office/infopath/2007/PartnerControls"/>
    <ds:schemaRef ds:uri="878796c0-b867-43af-a12a-394f9e45406c"/>
  </ds:schemaRefs>
</ds:datastoreItem>
</file>

<file path=customXml/itemProps2.xml><?xml version="1.0" encoding="utf-8"?>
<ds:datastoreItem xmlns:ds="http://schemas.openxmlformats.org/officeDocument/2006/customXml" ds:itemID="{E6671C1E-75D3-41F6-AF7C-07C3934E9EA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694b255-5fb8-4a3f-b043-fe1db76b12b8"/>
    <ds:schemaRef ds:uri="878796c0-b867-43af-a12a-394f9e45406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B14108F-0577-4DAC-BB69-8E8FA1EF757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365</TotalTime>
  <Words>1277</Words>
  <Application>Microsoft Office PowerPoint</Application>
  <PresentationFormat>Widescreen</PresentationFormat>
  <Paragraphs>138</Paragraphs>
  <Slides>14</Slides>
  <Notes>13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Calibri</vt:lpstr>
      <vt:lpstr>Corbel</vt:lpstr>
      <vt:lpstr>Geomanist</vt:lpstr>
      <vt:lpstr>Geomanist Medium</vt:lpstr>
      <vt:lpstr>Indy Serif</vt:lpstr>
      <vt:lpstr>Open Sans</vt:lpstr>
      <vt:lpstr>1_Office Theme</vt:lpstr>
      <vt:lpstr>All about serious allergic reactions</vt:lpstr>
      <vt:lpstr>What is an allergy?</vt:lpstr>
      <vt:lpstr>PowerPoint Presentation</vt:lpstr>
      <vt:lpstr>PowerPoint Presentation</vt:lpstr>
      <vt:lpstr>What is anaphylaxis?</vt:lpstr>
      <vt:lpstr>What are the signs of anaphylaxis?</vt:lpstr>
      <vt:lpstr>Other allergic reaction signs</vt:lpstr>
      <vt:lpstr>Medication</vt:lpstr>
      <vt:lpstr>Using an adrenaline auto-injector</vt:lpstr>
      <vt:lpstr>What does it feel like to have an allergy?</vt:lpstr>
      <vt:lpstr>What you can do to help</vt:lpstr>
      <vt:lpstr>Bullying is never ok</vt:lpstr>
      <vt:lpstr>Bullying is never ok</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All about serious allergic reactions</dc:title>
  <dc:creator>Hannah Bell</dc:creator>
  <cp:lastModifiedBy>Kayleigh Cardnell</cp:lastModifiedBy>
  <cp:revision>1</cp:revision>
  <dcterms:created xsi:type="dcterms:W3CDTF">2022-07-21T11:32:21Z</dcterms:created>
  <dcterms:modified xsi:type="dcterms:W3CDTF">2023-02-13T12:51:49Z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0x010100C73399E3E02C4B4586F828D59122AB9C</vt:lpwstr>
  </property>
  <property fmtid="{D5CDD505-2E9C-101B-9397-08002B2CF9AE}" pid="3" name="MediaServiceImageTags">
    <vt:lpwstr/>
  </property>
</Properties>
</file>