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3"/>
  </p:notesMasterIdLst>
  <p:sldIdLst>
    <p:sldId id="256" r:id="rId5"/>
    <p:sldId id="257" r:id="rId6"/>
    <p:sldId id="258" r:id="rId7"/>
    <p:sldId id="259" r:id="rId8"/>
    <p:sldId id="260" r:id="rId9"/>
    <p:sldId id="261" r:id="rId10"/>
    <p:sldId id="262" r:id="rId11"/>
    <p:sldId id="265" r:id="rId12"/>
  </p:sldIdLst>
  <p:sldSz cx="12192000" cy="6858000"/>
  <p:notesSz cx="6858000" cy="9144000"/>
  <p:embeddedFontLst>
    <p:embeddedFont>
      <p:font typeface="Calibri" panose="020F0502020204030204" pitchFamily="34" charset="0"/>
      <p:regular r:id="rId14"/>
      <p:bold r:id="rId15"/>
      <p:italic r:id="rId16"/>
      <p:boldItalic r:id="rId17"/>
    </p:embeddedFont>
    <p:embeddedFont>
      <p:font typeface="Geomanist" panose="02000503000000020004" pitchFamily="50" charset="0"/>
      <p:regular r:id="rId18"/>
      <p:bold r:id="rId19"/>
      <p:italic r:id="rId20"/>
      <p:boldItalic r:id="rId21"/>
    </p:embeddedFont>
    <p:embeddedFont>
      <p:font typeface="Open Sans" pitchFamily="2" charset="0"/>
      <p:regular r:id="rId22"/>
      <p:bold r:id="rId23"/>
      <p:italic r:id="rId24"/>
      <p:boldItalic r:id="rId25"/>
    </p:embeddedFont>
    <p:embeddedFont>
      <p:font typeface="Trebuchet MS" panose="020B060302020202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iHSs1XzyjeSyB0OSEHMiGmOOAoJ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customXml" Target="../customXml/item3.xml"/><Relationship Id="rId21" Type="http://schemas.openxmlformats.org/officeDocument/2006/relationships/font" Target="fonts/font8.fntdata"/><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1.fntdata"/><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10" Type="http://schemas.openxmlformats.org/officeDocument/2006/relationships/slide" Target="slides/slide6.xml"/><Relationship Id="rId19" Type="http://schemas.openxmlformats.org/officeDocument/2006/relationships/font" Target="fonts/font6.fntdata"/><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yleigh Cardnell" userId="2b61bfd6-beee-4228-bd20-f4fb9c9419b6" providerId="ADAL" clId="{C08D65E4-45C2-4AE4-8E1B-32E789182312}"/>
    <pc:docChg chg="modSld">
      <pc:chgData name="Kayleigh Cardnell" userId="2b61bfd6-beee-4228-bd20-f4fb9c9419b6" providerId="ADAL" clId="{C08D65E4-45C2-4AE4-8E1B-32E789182312}" dt="2023-02-07T10:52:32.893" v="358" actId="313"/>
      <pc:docMkLst>
        <pc:docMk/>
      </pc:docMkLst>
      <pc:sldChg chg="modSp mod">
        <pc:chgData name="Kayleigh Cardnell" userId="2b61bfd6-beee-4228-bd20-f4fb9c9419b6" providerId="ADAL" clId="{C08D65E4-45C2-4AE4-8E1B-32E789182312}" dt="2023-02-07T10:49:23.319" v="173" actId="14100"/>
        <pc:sldMkLst>
          <pc:docMk/>
          <pc:sldMk cId="0" sldId="256"/>
        </pc:sldMkLst>
        <pc:spChg chg="mod">
          <ac:chgData name="Kayleigh Cardnell" userId="2b61bfd6-beee-4228-bd20-f4fb9c9419b6" providerId="ADAL" clId="{C08D65E4-45C2-4AE4-8E1B-32E789182312}" dt="2023-02-07T10:49:23.319" v="173" actId="14100"/>
          <ac:spMkLst>
            <pc:docMk/>
            <pc:sldMk cId="0" sldId="256"/>
            <ac:spMk id="104" creationId="{00000000-0000-0000-0000-000000000000}"/>
          </ac:spMkLst>
        </pc:spChg>
      </pc:sldChg>
      <pc:sldChg chg="modSp mod">
        <pc:chgData name="Kayleigh Cardnell" userId="2b61bfd6-beee-4228-bd20-f4fb9c9419b6" providerId="ADAL" clId="{C08D65E4-45C2-4AE4-8E1B-32E789182312}" dt="2023-02-07T10:46:40.076" v="91" actId="115"/>
        <pc:sldMkLst>
          <pc:docMk/>
          <pc:sldMk cId="0" sldId="257"/>
        </pc:sldMkLst>
        <pc:spChg chg="mod">
          <ac:chgData name="Kayleigh Cardnell" userId="2b61bfd6-beee-4228-bd20-f4fb9c9419b6" providerId="ADAL" clId="{C08D65E4-45C2-4AE4-8E1B-32E789182312}" dt="2023-02-07T10:46:40.076" v="91" actId="115"/>
          <ac:spMkLst>
            <pc:docMk/>
            <pc:sldMk cId="0" sldId="257"/>
            <ac:spMk id="110" creationId="{00000000-0000-0000-0000-000000000000}"/>
          </ac:spMkLst>
        </pc:spChg>
      </pc:sldChg>
      <pc:sldChg chg="modSp mod">
        <pc:chgData name="Kayleigh Cardnell" userId="2b61bfd6-beee-4228-bd20-f4fb9c9419b6" providerId="ADAL" clId="{C08D65E4-45C2-4AE4-8E1B-32E789182312}" dt="2023-02-07T10:47:13.259" v="107" actId="20577"/>
        <pc:sldMkLst>
          <pc:docMk/>
          <pc:sldMk cId="0" sldId="258"/>
        </pc:sldMkLst>
        <pc:spChg chg="mod">
          <ac:chgData name="Kayleigh Cardnell" userId="2b61bfd6-beee-4228-bd20-f4fb9c9419b6" providerId="ADAL" clId="{C08D65E4-45C2-4AE4-8E1B-32E789182312}" dt="2023-02-07T10:47:13.259" v="107" actId="20577"/>
          <ac:spMkLst>
            <pc:docMk/>
            <pc:sldMk cId="0" sldId="258"/>
            <ac:spMk id="116" creationId="{00000000-0000-0000-0000-000000000000}"/>
          </ac:spMkLst>
        </pc:spChg>
      </pc:sldChg>
      <pc:sldChg chg="modSp mod">
        <pc:chgData name="Kayleigh Cardnell" userId="2b61bfd6-beee-4228-bd20-f4fb9c9419b6" providerId="ADAL" clId="{C08D65E4-45C2-4AE4-8E1B-32E789182312}" dt="2023-02-07T10:47:32.021" v="115" actId="14100"/>
        <pc:sldMkLst>
          <pc:docMk/>
          <pc:sldMk cId="0" sldId="259"/>
        </pc:sldMkLst>
        <pc:spChg chg="mod">
          <ac:chgData name="Kayleigh Cardnell" userId="2b61bfd6-beee-4228-bd20-f4fb9c9419b6" providerId="ADAL" clId="{C08D65E4-45C2-4AE4-8E1B-32E789182312}" dt="2023-02-07T10:47:32.021" v="115" actId="14100"/>
          <ac:spMkLst>
            <pc:docMk/>
            <pc:sldMk cId="0" sldId="259"/>
            <ac:spMk id="122" creationId="{00000000-0000-0000-0000-000000000000}"/>
          </ac:spMkLst>
        </pc:spChg>
      </pc:sldChg>
      <pc:sldChg chg="modSp mod modAnim">
        <pc:chgData name="Kayleigh Cardnell" userId="2b61bfd6-beee-4228-bd20-f4fb9c9419b6" providerId="ADAL" clId="{C08D65E4-45C2-4AE4-8E1B-32E789182312}" dt="2023-02-07T10:52:32.893" v="358" actId="313"/>
        <pc:sldMkLst>
          <pc:docMk/>
          <pc:sldMk cId="0" sldId="260"/>
        </pc:sldMkLst>
        <pc:spChg chg="mod">
          <ac:chgData name="Kayleigh Cardnell" userId="2b61bfd6-beee-4228-bd20-f4fb9c9419b6" providerId="ADAL" clId="{C08D65E4-45C2-4AE4-8E1B-32E789182312}" dt="2023-02-07T10:47:44.619" v="128" actId="20577"/>
          <ac:spMkLst>
            <pc:docMk/>
            <pc:sldMk cId="0" sldId="260"/>
            <ac:spMk id="127" creationId="{00000000-0000-0000-0000-000000000000}"/>
          </ac:spMkLst>
        </pc:spChg>
        <pc:spChg chg="mod">
          <ac:chgData name="Kayleigh Cardnell" userId="2b61bfd6-beee-4228-bd20-f4fb9c9419b6" providerId="ADAL" clId="{C08D65E4-45C2-4AE4-8E1B-32E789182312}" dt="2023-02-07T10:52:32.893" v="358" actId="313"/>
          <ac:spMkLst>
            <pc:docMk/>
            <pc:sldMk cId="0" sldId="260"/>
            <ac:spMk id="128" creationId="{00000000-0000-0000-0000-000000000000}"/>
          </ac:spMkLst>
        </pc:spChg>
      </pc:sldChg>
      <pc:sldChg chg="modSp mod">
        <pc:chgData name="Kayleigh Cardnell" userId="2b61bfd6-beee-4228-bd20-f4fb9c9419b6" providerId="ADAL" clId="{C08D65E4-45C2-4AE4-8E1B-32E789182312}" dt="2023-02-07T10:48:45.999" v="161" actId="14100"/>
        <pc:sldMkLst>
          <pc:docMk/>
          <pc:sldMk cId="0" sldId="261"/>
        </pc:sldMkLst>
        <pc:spChg chg="mod">
          <ac:chgData name="Kayleigh Cardnell" userId="2b61bfd6-beee-4228-bd20-f4fb9c9419b6" providerId="ADAL" clId="{C08D65E4-45C2-4AE4-8E1B-32E789182312}" dt="2023-02-07T10:48:45.999" v="161" actId="14100"/>
          <ac:spMkLst>
            <pc:docMk/>
            <pc:sldMk cId="0" sldId="261"/>
            <ac:spMk id="134" creationId="{00000000-0000-0000-0000-000000000000}"/>
          </ac:spMkLst>
        </pc:spChg>
      </pc:sldChg>
      <pc:sldChg chg="modSp mod">
        <pc:chgData name="Kayleigh Cardnell" userId="2b61bfd6-beee-4228-bd20-f4fb9c9419b6" providerId="ADAL" clId="{C08D65E4-45C2-4AE4-8E1B-32E789182312}" dt="2023-02-07T10:49:08.405" v="172" actId="20577"/>
        <pc:sldMkLst>
          <pc:docMk/>
          <pc:sldMk cId="4288474085" sldId="265"/>
        </pc:sldMkLst>
        <pc:spChg chg="mod">
          <ac:chgData name="Kayleigh Cardnell" userId="2b61bfd6-beee-4228-bd20-f4fb9c9419b6" providerId="ADAL" clId="{C08D65E4-45C2-4AE4-8E1B-32E789182312}" dt="2023-02-07T10:49:08.405" v="172" actId="20577"/>
          <ac:spMkLst>
            <pc:docMk/>
            <pc:sldMk cId="4288474085" sldId="265"/>
            <ac:spMk id="6" creationId="{35A76C29-7DD7-B7FB-1702-E94379C5729D}"/>
          </ac:spMkLst>
        </pc:spChg>
      </pc:sldChg>
    </pc:docChg>
  </pc:docChgLst>
  <pc:docChgLst>
    <pc:chgData name="Kayleigh Cardnell" userId="2b61bfd6-beee-4228-bd20-f4fb9c9419b6" providerId="ADAL" clId="{21E23E48-D705-470B-8BF6-FB2E2EDE94E7}"/>
    <pc:docChg chg="modSld">
      <pc:chgData name="Kayleigh Cardnell" userId="2b61bfd6-beee-4228-bd20-f4fb9c9419b6" providerId="ADAL" clId="{21E23E48-D705-470B-8BF6-FB2E2EDE94E7}" dt="2022-07-29T12:28:32.853" v="2" actId="20577"/>
      <pc:docMkLst>
        <pc:docMk/>
      </pc:docMkLst>
      <pc:sldChg chg="modSp mod">
        <pc:chgData name="Kayleigh Cardnell" userId="2b61bfd6-beee-4228-bd20-f4fb9c9419b6" providerId="ADAL" clId="{21E23E48-D705-470B-8BF6-FB2E2EDE94E7}" dt="2022-07-29T12:28:32.853" v="2" actId="20577"/>
        <pc:sldMkLst>
          <pc:docMk/>
          <pc:sldMk cId="0" sldId="262"/>
        </pc:sldMkLst>
        <pc:spChg chg="mod">
          <ac:chgData name="Kayleigh Cardnell" userId="2b61bfd6-beee-4228-bd20-f4fb9c9419b6" providerId="ADAL" clId="{21E23E48-D705-470B-8BF6-FB2E2EDE94E7}" dt="2022-07-29T12:28:32.853" v="2" actId="20577"/>
          <ac:spMkLst>
            <pc:docMk/>
            <pc:sldMk cId="0" sldId="262"/>
            <ac:spMk id="139" creationId="{00000000-0000-0000-0000-000000000000}"/>
          </ac:spMkLst>
        </pc:spChg>
      </pc:sldChg>
    </pc:docChg>
  </pc:docChgLst>
  <pc:docChgLst>
    <pc:chgData name="Kayleigh Cardnell" userId="2b61bfd6-beee-4228-bd20-f4fb9c9419b6" providerId="ADAL" clId="{2185A062-5737-434A-8DF1-7D5CC51C6470}"/>
    <pc:docChg chg="mod">
      <pc:chgData name="Kayleigh Cardnell" userId="2b61bfd6-beee-4228-bd20-f4fb9c9419b6" providerId="ADAL" clId="{2185A062-5737-434A-8DF1-7D5CC51C6470}" dt="2022-08-16T12:21:25.563" v="0"/>
      <pc:docMkLst>
        <pc:docMk/>
      </pc:docMkLst>
    </pc:docChg>
  </pc:docChgLst>
  <pc:docChgLst>
    <pc:chgData name="Hannah Bell" userId="4bf5726f-d101-4554-aad7-70b639bb1e14" providerId="ADAL" clId="{10DECA58-DE0E-4F24-941F-E44B95ECDB0F}"/>
    <pc:docChg chg="modSld">
      <pc:chgData name="Hannah Bell" userId="4bf5726f-d101-4554-aad7-70b639bb1e14" providerId="ADAL" clId="{10DECA58-DE0E-4F24-941F-E44B95ECDB0F}" dt="2022-07-29T10:29:32.098" v="29" actId="20577"/>
      <pc:docMkLst>
        <pc:docMk/>
      </pc:docMkLst>
      <pc:sldChg chg="modSp modAnim">
        <pc:chgData name="Hannah Bell" userId="4bf5726f-d101-4554-aad7-70b639bb1e14" providerId="ADAL" clId="{10DECA58-DE0E-4F24-941F-E44B95ECDB0F}" dt="2022-07-29T10:29:32.098" v="29" actId="20577"/>
        <pc:sldMkLst>
          <pc:docMk/>
          <pc:sldMk cId="0" sldId="259"/>
        </pc:sldMkLst>
        <pc:spChg chg="mod">
          <ac:chgData name="Hannah Bell" userId="4bf5726f-d101-4554-aad7-70b639bb1e14" providerId="ADAL" clId="{10DECA58-DE0E-4F24-941F-E44B95ECDB0F}" dt="2022-07-29T10:29:32.098" v="29" actId="20577"/>
          <ac:spMkLst>
            <pc:docMk/>
            <pc:sldMk cId="0" sldId="259"/>
            <ac:spMk id="12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 name="Google Shape;11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3367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sp>
        <p:nvSpPr>
          <p:cNvPr id="15" name="Google Shape;15;p9"/>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9"/>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9"/>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9"/>
          <p:cNvSpPr txBox="1">
            <a:spLocks noGrp="1"/>
          </p:cNvSpPr>
          <p:nvPr>
            <p:ph type="subTitle" idx="1"/>
          </p:nvPr>
        </p:nvSpPr>
        <p:spPr>
          <a:xfrm>
            <a:off x="1100051" y="4455620"/>
            <a:ext cx="10058400" cy="1143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19" name="Google Shape;19;p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22" name="Google Shape;22;p9"/>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rot="5400000">
            <a:off x="4114800" y="-1171786"/>
            <a:ext cx="4023360" cy="100584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86" name="Google Shape;86;p18"/>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8"/>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8"/>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89"/>
        <p:cNvGrpSpPr/>
        <p:nvPr/>
      </p:nvGrpSpPr>
      <p:grpSpPr>
        <a:xfrm>
          <a:off x="0" y="0"/>
          <a:ext cx="0" cy="0"/>
          <a:chOff x="0" y="0"/>
          <a:chExt cx="0" cy="0"/>
        </a:xfrm>
      </p:grpSpPr>
      <p:sp>
        <p:nvSpPr>
          <p:cNvPr id="90" name="Google Shape;90;p19"/>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9"/>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9"/>
          <p:cNvSpPr txBox="1">
            <a:spLocks noGrp="1"/>
          </p:cNvSpPr>
          <p:nvPr>
            <p:ph type="title"/>
          </p:nvPr>
        </p:nvSpPr>
        <p:spPr>
          <a:xfrm rot="5400000">
            <a:off x="7160640" y="1979039"/>
            <a:ext cx="5757421" cy="26289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9"/>
          <p:cNvSpPr txBox="1">
            <a:spLocks noGrp="1"/>
          </p:cNvSpPr>
          <p:nvPr>
            <p:ph type="body" idx="1"/>
          </p:nvPr>
        </p:nvSpPr>
        <p:spPr>
          <a:xfrm rot="5400000">
            <a:off x="1826639" y="-573661"/>
            <a:ext cx="5757422" cy="77343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4" name="Google Shape;94;p1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10"/>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48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0"/>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6" name="Google Shape;26;p10"/>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0"/>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0"/>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lt1"/>
        </a:solidFill>
        <a:effectLst/>
      </p:bgPr>
    </p:bg>
    <p:spTree>
      <p:nvGrpSpPr>
        <p:cNvPr id="1" name="Shape 29"/>
        <p:cNvGrpSpPr/>
        <p:nvPr/>
      </p:nvGrpSpPr>
      <p:grpSpPr>
        <a:xfrm>
          <a:off x="0" y="0"/>
          <a:ext cx="0" cy="0"/>
          <a:chOff x="0" y="0"/>
          <a:chExt cx="0" cy="0"/>
        </a:xfrm>
      </p:grpSpPr>
      <p:sp>
        <p:nvSpPr>
          <p:cNvPr id="30" name="Google Shape;30;p11"/>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11"/>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11"/>
          <p:cNvSpPr txBox="1">
            <a:spLocks noGrp="1"/>
          </p:cNvSpPr>
          <p:nvPr>
            <p:ph type="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b="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1"/>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34" name="Google Shape;34;p11"/>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1"/>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1"/>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37" name="Google Shape;37;p11"/>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12"/>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2"/>
          <p:cNvSpPr txBox="1">
            <a:spLocks noGrp="1"/>
          </p:cNvSpPr>
          <p:nvPr>
            <p:ph type="body" idx="1"/>
          </p:nvPr>
        </p:nvSpPr>
        <p:spPr>
          <a:xfrm>
            <a:off x="1097279" y="1845734"/>
            <a:ext cx="493776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1" name="Google Shape;41;p12"/>
          <p:cNvSpPr txBox="1">
            <a:spLocks noGrp="1"/>
          </p:cNvSpPr>
          <p:nvPr>
            <p:ph type="body" idx="2"/>
          </p:nvPr>
        </p:nvSpPr>
        <p:spPr>
          <a:xfrm>
            <a:off x="6217920" y="1845735"/>
            <a:ext cx="493776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2" name="Google Shape;42;p12"/>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2"/>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2"/>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13"/>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3"/>
          <p:cNvSpPr txBox="1">
            <a:spLocks noGrp="1"/>
          </p:cNvSpPr>
          <p:nvPr>
            <p:ph type="body" idx="1"/>
          </p:nvPr>
        </p:nvSpPr>
        <p:spPr>
          <a:xfrm>
            <a:off x="109728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48" name="Google Shape;48;p13"/>
          <p:cNvSpPr txBox="1">
            <a:spLocks noGrp="1"/>
          </p:cNvSpPr>
          <p:nvPr>
            <p:ph type="body" idx="2"/>
          </p:nvPr>
        </p:nvSpPr>
        <p:spPr>
          <a:xfrm>
            <a:off x="109728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9" name="Google Shape;49;p13"/>
          <p:cNvSpPr txBox="1">
            <a:spLocks noGrp="1"/>
          </p:cNvSpPr>
          <p:nvPr>
            <p:ph type="body" idx="3"/>
          </p:nvPr>
        </p:nvSpPr>
        <p:spPr>
          <a:xfrm>
            <a:off x="621792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0" name="Google Shape;50;p13"/>
          <p:cNvSpPr txBox="1">
            <a:spLocks noGrp="1"/>
          </p:cNvSpPr>
          <p:nvPr>
            <p:ph type="body" idx="4"/>
          </p:nvPr>
        </p:nvSpPr>
        <p:spPr>
          <a:xfrm>
            <a:off x="621792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1" name="Google Shape;51;p13"/>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3"/>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3"/>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4"/>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4"/>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4"/>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59"/>
        <p:cNvGrpSpPr/>
        <p:nvPr/>
      </p:nvGrpSpPr>
      <p:grpSpPr>
        <a:xfrm>
          <a:off x="0" y="0"/>
          <a:ext cx="0" cy="0"/>
          <a:chOff x="0" y="0"/>
          <a:chExt cx="0" cy="0"/>
        </a:xfrm>
      </p:grpSpPr>
      <p:sp>
        <p:nvSpPr>
          <p:cNvPr id="60" name="Google Shape;60;p15"/>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5"/>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5"/>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5"/>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5"/>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65"/>
        <p:cNvGrpSpPr/>
        <p:nvPr/>
      </p:nvGrpSpPr>
      <p:grpSpPr>
        <a:xfrm>
          <a:off x="0" y="0"/>
          <a:ext cx="0" cy="0"/>
          <a:chOff x="0" y="0"/>
          <a:chExt cx="0" cy="0"/>
        </a:xfrm>
      </p:grpSpPr>
      <p:sp>
        <p:nvSpPr>
          <p:cNvPr id="66" name="Google Shape;66;p16"/>
          <p:cNvSpPr/>
          <p:nvPr/>
        </p:nvSpPr>
        <p:spPr>
          <a:xfrm>
            <a:off x="16" y="0"/>
            <a:ext cx="4050791"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6"/>
          <p:cNvSpPr/>
          <p:nvPr/>
        </p:nvSpPr>
        <p:spPr>
          <a:xfrm>
            <a:off x="4040071" y="0"/>
            <a:ext cx="64008"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6"/>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16"/>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70" name="Google Shape;70;p16"/>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500"/>
              <a:buNone/>
              <a:defRPr sz="1500">
                <a:solidFill>
                  <a:srgbClr val="FFFFFF"/>
                </a:solidFill>
              </a:defRPr>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71" name="Google Shape;71;p16"/>
          <p:cNvSpPr txBox="1">
            <a:spLocks noGrp="1"/>
          </p:cNvSpPr>
          <p:nvPr>
            <p:ph type="dt" idx="10"/>
          </p:nvPr>
        </p:nvSpPr>
        <p:spPr>
          <a:xfrm>
            <a:off x="465512" y="6459785"/>
            <a:ext cx="26185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6"/>
          <p:cNvSpPr txBox="1">
            <a:spLocks noGrp="1"/>
          </p:cNvSpPr>
          <p:nvPr>
            <p:ph type="ftr" idx="11"/>
          </p:nvPr>
        </p:nvSpPr>
        <p:spPr>
          <a:xfrm>
            <a:off x="4800600" y="6459785"/>
            <a:ext cx="4648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6"/>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50">
                <a:solidFill>
                  <a:schemeClr val="dk2"/>
                </a:solidFill>
                <a:latin typeface="Calibri"/>
                <a:ea typeface="Calibri"/>
                <a:cs typeface="Calibri"/>
                <a:sym typeface="Calibri"/>
              </a:defRPr>
            </a:lvl1pPr>
            <a:lvl2pPr marL="0" lvl="1" indent="0" algn="r">
              <a:spcBef>
                <a:spcPts val="0"/>
              </a:spcBef>
              <a:buNone/>
              <a:defRPr sz="1050">
                <a:solidFill>
                  <a:schemeClr val="dk2"/>
                </a:solidFill>
                <a:latin typeface="Calibri"/>
                <a:ea typeface="Calibri"/>
                <a:cs typeface="Calibri"/>
                <a:sym typeface="Calibri"/>
              </a:defRPr>
            </a:lvl2pPr>
            <a:lvl3pPr marL="0" lvl="2" indent="0" algn="r">
              <a:spcBef>
                <a:spcPts val="0"/>
              </a:spcBef>
              <a:buNone/>
              <a:defRPr sz="1050">
                <a:solidFill>
                  <a:schemeClr val="dk2"/>
                </a:solidFill>
                <a:latin typeface="Calibri"/>
                <a:ea typeface="Calibri"/>
                <a:cs typeface="Calibri"/>
                <a:sym typeface="Calibri"/>
              </a:defRPr>
            </a:lvl3pPr>
            <a:lvl4pPr marL="0" lvl="3" indent="0" algn="r">
              <a:spcBef>
                <a:spcPts val="0"/>
              </a:spcBef>
              <a:buNone/>
              <a:defRPr sz="1050">
                <a:solidFill>
                  <a:schemeClr val="dk2"/>
                </a:solidFill>
                <a:latin typeface="Calibri"/>
                <a:ea typeface="Calibri"/>
                <a:cs typeface="Calibri"/>
                <a:sym typeface="Calibri"/>
              </a:defRPr>
            </a:lvl4pPr>
            <a:lvl5pPr marL="0" lvl="4" indent="0" algn="r">
              <a:spcBef>
                <a:spcPts val="0"/>
              </a:spcBef>
              <a:buNone/>
              <a:defRPr sz="1050">
                <a:solidFill>
                  <a:schemeClr val="dk2"/>
                </a:solidFill>
                <a:latin typeface="Calibri"/>
                <a:ea typeface="Calibri"/>
                <a:cs typeface="Calibri"/>
                <a:sym typeface="Calibri"/>
              </a:defRPr>
            </a:lvl5pPr>
            <a:lvl6pPr marL="0" lvl="5" indent="0" algn="r">
              <a:spcBef>
                <a:spcPts val="0"/>
              </a:spcBef>
              <a:buNone/>
              <a:defRPr sz="1050">
                <a:solidFill>
                  <a:schemeClr val="dk2"/>
                </a:solidFill>
                <a:latin typeface="Calibri"/>
                <a:ea typeface="Calibri"/>
                <a:cs typeface="Calibri"/>
                <a:sym typeface="Calibri"/>
              </a:defRPr>
            </a:lvl6pPr>
            <a:lvl7pPr marL="0" lvl="6" indent="0" algn="r">
              <a:spcBef>
                <a:spcPts val="0"/>
              </a:spcBef>
              <a:buNone/>
              <a:defRPr sz="1050">
                <a:solidFill>
                  <a:schemeClr val="dk2"/>
                </a:solidFill>
                <a:latin typeface="Calibri"/>
                <a:ea typeface="Calibri"/>
                <a:cs typeface="Calibri"/>
                <a:sym typeface="Calibri"/>
              </a:defRPr>
            </a:lvl7pPr>
            <a:lvl8pPr marL="0" lvl="7" indent="0" algn="r">
              <a:spcBef>
                <a:spcPts val="0"/>
              </a:spcBef>
              <a:buNone/>
              <a:defRPr sz="1050">
                <a:solidFill>
                  <a:schemeClr val="dk2"/>
                </a:solidFill>
                <a:latin typeface="Calibri"/>
                <a:ea typeface="Calibri"/>
                <a:cs typeface="Calibri"/>
                <a:sym typeface="Calibri"/>
              </a:defRPr>
            </a:lvl8pPr>
            <a:lvl9pPr marL="0" lvl="8" indent="0" algn="r">
              <a:spcBef>
                <a:spcPts val="0"/>
              </a:spcBef>
              <a:buNone/>
              <a:defRPr sz="105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74"/>
        <p:cNvGrpSpPr/>
        <p:nvPr/>
      </p:nvGrpSpPr>
      <p:grpSpPr>
        <a:xfrm>
          <a:off x="0" y="0"/>
          <a:ext cx="0" cy="0"/>
          <a:chOff x="0" y="0"/>
          <a:chExt cx="0" cy="0"/>
        </a:xfrm>
      </p:grpSpPr>
      <p:sp>
        <p:nvSpPr>
          <p:cNvPr id="75" name="Google Shape;75;p17"/>
          <p:cNvSpPr/>
          <p:nvPr/>
        </p:nvSpPr>
        <p:spPr>
          <a:xfrm>
            <a:off x="0" y="4953000"/>
            <a:ext cx="12188825" cy="1905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7"/>
          <p:cNvSpPr/>
          <p:nvPr/>
        </p:nvSpPr>
        <p:spPr>
          <a:xfrm>
            <a:off x="15" y="491507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7"/>
          <p:cNvSpPr txBox="1">
            <a:spLocks noGrp="1"/>
          </p:cNvSpPr>
          <p:nvPr>
            <p:ph type="title"/>
          </p:nvPr>
        </p:nvSpPr>
        <p:spPr>
          <a:xfrm>
            <a:off x="1097280" y="5074920"/>
            <a:ext cx="10113264"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8" name="Google Shape;78;p17"/>
          <p:cNvPicPr preferRelativeResize="0">
            <a:picLocks noGrp="1"/>
          </p:cNvPicPr>
          <p:nvPr>
            <p:ph type="pic" idx="2"/>
          </p:nvPr>
        </p:nvPicPr>
        <p:blipFill/>
        <p:spPr>
          <a:xfrm>
            <a:off x="15" y="0"/>
            <a:ext cx="12191985" cy="4915076"/>
          </a:xfrm>
          <a:prstGeom prst="rect">
            <a:avLst/>
          </a:prstGeom>
          <a:blipFill rotWithShape="1">
            <a:blip r:embed="rId2">
              <a:alphaModFix/>
            </a:blip>
            <a:stretch>
              <a:fillRect/>
            </a:stretch>
          </a:blipFill>
          <a:ln>
            <a:noFill/>
          </a:ln>
        </p:spPr>
      </p:pic>
      <p:sp>
        <p:nvSpPr>
          <p:cNvPr id="79" name="Google Shape;79;p17"/>
          <p:cNvSpPr txBox="1">
            <a:spLocks noGrp="1"/>
          </p:cNvSpPr>
          <p:nvPr>
            <p:ph type="body" idx="1"/>
          </p:nvPr>
        </p:nvSpPr>
        <p:spPr>
          <a:xfrm>
            <a:off x="1097280" y="5907023"/>
            <a:ext cx="10113264" cy="594360"/>
          </a:xfrm>
          <a:prstGeom prst="rect">
            <a:avLst/>
          </a:prstGeom>
          <a:noFill/>
          <a:ln>
            <a:noFill/>
          </a:ln>
        </p:spPr>
        <p:txBody>
          <a:bodyPr spcFirstLastPara="1" wrap="square" lIns="91425" tIns="0" rIns="91425" bIns="0" anchor="t" anchorCtr="0">
            <a:normAutofit/>
          </a:bodyPr>
          <a:lstStyle>
            <a:lvl1pPr marL="457200" lvl="0" indent="-228600" algn="l">
              <a:lnSpc>
                <a:spcPct val="90000"/>
              </a:lnSpc>
              <a:spcBef>
                <a:spcPts val="0"/>
              </a:spcBef>
              <a:spcAft>
                <a:spcPts val="0"/>
              </a:spcAft>
              <a:buSzPts val="1500"/>
              <a:buNone/>
              <a:defRPr sz="1500">
                <a:solidFill>
                  <a:srgbClr val="FFFFFF"/>
                </a:solidFill>
              </a:defRPr>
            </a:lvl1pPr>
            <a:lvl2pPr marL="914400" lvl="1" indent="-228600" algn="l">
              <a:lnSpc>
                <a:spcPct val="90000"/>
              </a:lnSpc>
              <a:spcBef>
                <a:spcPts val="6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0" name="Google Shape;80;p17"/>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8"/>
          <p:cNvSpPr/>
          <p:nvPr/>
        </p:nvSpPr>
        <p:spPr>
          <a:xfrm>
            <a:off x="1" y="6400800"/>
            <a:ext cx="12192000"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p8"/>
          <p:cNvSpPr/>
          <p:nvPr/>
        </p:nvSpPr>
        <p:spPr>
          <a:xfrm>
            <a:off x="0" y="6334316"/>
            <a:ext cx="12192001" cy="659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p8"/>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8"/>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10" name="Google Shape;10;p8"/>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 name="Google Shape;11;p8"/>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b="0" i="0" u="none" strike="noStrike" cap="none">
                <a:solidFill>
                  <a:srgbClr val="FFFFFF"/>
                </a:solidFill>
                <a:latin typeface="Calibri"/>
                <a:ea typeface="Calibri"/>
                <a:cs typeface="Calibri"/>
                <a:sym typeface="Calibri"/>
              </a:defRPr>
            </a:lvl1pPr>
            <a:lvl2pPr marL="0" marR="0" lvl="1" indent="0" algn="r" rtl="0">
              <a:spcBef>
                <a:spcPts val="0"/>
              </a:spcBef>
              <a:buNone/>
              <a:defRPr sz="1050" b="0" i="0" u="none" strike="noStrike" cap="none">
                <a:solidFill>
                  <a:srgbClr val="FFFFFF"/>
                </a:solidFill>
                <a:latin typeface="Calibri"/>
                <a:ea typeface="Calibri"/>
                <a:cs typeface="Calibri"/>
                <a:sym typeface="Calibri"/>
              </a:defRPr>
            </a:lvl2pPr>
            <a:lvl3pPr marL="0" marR="0" lvl="2" indent="0" algn="r" rtl="0">
              <a:spcBef>
                <a:spcPts val="0"/>
              </a:spcBef>
              <a:buNone/>
              <a:defRPr sz="1050" b="0" i="0" u="none" strike="noStrike" cap="none">
                <a:solidFill>
                  <a:srgbClr val="FFFFFF"/>
                </a:solidFill>
                <a:latin typeface="Calibri"/>
                <a:ea typeface="Calibri"/>
                <a:cs typeface="Calibri"/>
                <a:sym typeface="Calibri"/>
              </a:defRPr>
            </a:lvl3pPr>
            <a:lvl4pPr marL="0" marR="0" lvl="3" indent="0" algn="r" rtl="0">
              <a:spcBef>
                <a:spcPts val="0"/>
              </a:spcBef>
              <a:buNone/>
              <a:defRPr sz="1050" b="0" i="0" u="none" strike="noStrike" cap="none">
                <a:solidFill>
                  <a:srgbClr val="FFFFFF"/>
                </a:solidFill>
                <a:latin typeface="Calibri"/>
                <a:ea typeface="Calibri"/>
                <a:cs typeface="Calibri"/>
                <a:sym typeface="Calibri"/>
              </a:defRPr>
            </a:lvl4pPr>
            <a:lvl5pPr marL="0" marR="0" lvl="4" indent="0" algn="r" rtl="0">
              <a:spcBef>
                <a:spcPts val="0"/>
              </a:spcBef>
              <a:buNone/>
              <a:defRPr sz="1050" b="0" i="0" u="none" strike="noStrike" cap="none">
                <a:solidFill>
                  <a:srgbClr val="FFFFFF"/>
                </a:solidFill>
                <a:latin typeface="Calibri"/>
                <a:ea typeface="Calibri"/>
                <a:cs typeface="Calibri"/>
                <a:sym typeface="Calibri"/>
              </a:defRPr>
            </a:lvl5pPr>
            <a:lvl6pPr marL="0" marR="0" lvl="5" indent="0" algn="r" rtl="0">
              <a:spcBef>
                <a:spcPts val="0"/>
              </a:spcBef>
              <a:buNone/>
              <a:defRPr sz="1050" b="0" i="0" u="none" strike="noStrike" cap="none">
                <a:solidFill>
                  <a:srgbClr val="FFFFFF"/>
                </a:solidFill>
                <a:latin typeface="Calibri"/>
                <a:ea typeface="Calibri"/>
                <a:cs typeface="Calibri"/>
                <a:sym typeface="Calibri"/>
              </a:defRPr>
            </a:lvl6pPr>
            <a:lvl7pPr marL="0" marR="0" lvl="6" indent="0" algn="r" rtl="0">
              <a:spcBef>
                <a:spcPts val="0"/>
              </a:spcBef>
              <a:buNone/>
              <a:defRPr sz="1050" b="0" i="0" u="none" strike="noStrike" cap="none">
                <a:solidFill>
                  <a:srgbClr val="FFFFFF"/>
                </a:solidFill>
                <a:latin typeface="Calibri"/>
                <a:ea typeface="Calibri"/>
                <a:cs typeface="Calibri"/>
                <a:sym typeface="Calibri"/>
              </a:defRPr>
            </a:lvl7pPr>
            <a:lvl8pPr marL="0" marR="0" lvl="7" indent="0" algn="r" rtl="0">
              <a:spcBef>
                <a:spcPts val="0"/>
              </a:spcBef>
              <a:buNone/>
              <a:defRPr sz="1050" b="0" i="0" u="none" strike="noStrike" cap="none">
                <a:solidFill>
                  <a:srgbClr val="FFFFFF"/>
                </a:solidFill>
                <a:latin typeface="Calibri"/>
                <a:ea typeface="Calibri"/>
                <a:cs typeface="Calibri"/>
                <a:sym typeface="Calibri"/>
              </a:defRPr>
            </a:lvl8pPr>
            <a:lvl9pPr marL="0" marR="0" lvl="8" indent="0" algn="r" rtl="0">
              <a:spcBef>
                <a:spcPts val="0"/>
              </a:spcBef>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cxnSp>
        <p:nvCxnSpPr>
          <p:cNvPr id="13" name="Google Shape;13;p8"/>
          <p:cNvCxnSpPr/>
          <p:nvPr/>
        </p:nvCxnSpPr>
        <p:spPr>
          <a:xfrm>
            <a:off x="1193532" y="1737845"/>
            <a:ext cx="996696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youtube.com/watch?v=GFAbgaHg26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2" name="Google Shape;102;p1"/>
          <p:cNvSpPr txBox="1"/>
          <p:nvPr/>
        </p:nvSpPr>
        <p:spPr>
          <a:xfrm>
            <a:off x="1098405" y="1982854"/>
            <a:ext cx="55816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3600"/>
              <a:buFont typeface="Trebuchet MS"/>
              <a:buNone/>
            </a:pPr>
            <a:r>
              <a:rPr lang="en-GB" sz="4000" i="0" u="sng" strike="noStrike" cap="none" dirty="0">
                <a:solidFill>
                  <a:schemeClr val="bg2"/>
                </a:solidFill>
                <a:latin typeface="Geomanist" panose="02000503000000020004" pitchFamily="50" charset="0"/>
                <a:ea typeface="Trebuchet MS"/>
                <a:cs typeface="Trebuchet MS"/>
                <a:sym typeface="Trebuchet MS"/>
              </a:rPr>
              <a:t>Allergy lesson quiz</a:t>
            </a:r>
            <a:endParaRPr sz="4000" i="0" u="sng" strike="noStrike" cap="none" dirty="0">
              <a:solidFill>
                <a:schemeClr val="bg2"/>
              </a:solidFill>
              <a:latin typeface="Geomanist" panose="02000503000000020004" pitchFamily="50" charset="0"/>
              <a:ea typeface="Trebuchet MS"/>
              <a:cs typeface="Trebuchet MS"/>
              <a:sym typeface="Trebuchet MS"/>
            </a:endParaRPr>
          </a:p>
        </p:txBody>
      </p:sp>
      <p:sp>
        <p:nvSpPr>
          <p:cNvPr id="104" name="Google Shape;104;p1"/>
          <p:cNvSpPr txBox="1"/>
          <p:nvPr/>
        </p:nvSpPr>
        <p:spPr>
          <a:xfrm>
            <a:off x="1189462" y="4597052"/>
            <a:ext cx="5712542"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0" i="0" u="sng" strike="noStrike" cap="none" dirty="0">
                <a:solidFill>
                  <a:srgbClr val="000000"/>
                </a:solidFill>
                <a:latin typeface="Open Sans" pitchFamily="2" charset="0"/>
                <a:ea typeface="Open Sans" pitchFamily="2" charset="0"/>
                <a:cs typeface="Open Sans" pitchFamily="2" charset="0"/>
                <a:sym typeface="Calibri"/>
                <a:hlinkClick r:id="rId3">
                  <a:extLst>
                    <a:ext uri="{A12FA001-AC4F-418D-AE19-62706E023703}">
                      <ahyp:hlinkClr xmlns:ahyp="http://schemas.microsoft.com/office/drawing/2018/hyperlinkcolor" val="tx"/>
                    </a:ext>
                  </a:extLst>
                </a:hlinkClick>
              </a:rPr>
              <a:t>Watch Operation Ouch</a:t>
            </a:r>
            <a:r>
              <a:rPr lang="en-GB" sz="1800" b="0" i="0" u="none" strike="noStrike" cap="none" dirty="0">
                <a:solidFill>
                  <a:srgbClr val="000000"/>
                </a:solidFill>
                <a:latin typeface="Open Sans" pitchFamily="2" charset="0"/>
                <a:ea typeface="Open Sans" pitchFamily="2" charset="0"/>
                <a:cs typeface="Open Sans" pitchFamily="2" charset="0"/>
                <a:sym typeface="Calibri"/>
              </a:rPr>
              <a:t> – before taking this quiz</a:t>
            </a:r>
            <a:endParaRPr sz="1800" dirty="0">
              <a:solidFill>
                <a:schemeClr val="dk1"/>
              </a:solidFill>
              <a:latin typeface="Open Sans" pitchFamily="2" charset="0"/>
              <a:ea typeface="Open Sans" pitchFamily="2" charset="0"/>
              <a:cs typeface="Open Sans" pitchFamily="2" charset="0"/>
              <a:sym typeface="Calibri"/>
            </a:endParaRPr>
          </a:p>
        </p:txBody>
      </p:sp>
      <p:pic>
        <p:nvPicPr>
          <p:cNvPr id="3" name="Picture 2" descr="A picture containing icon&#10;&#10;Description automatically generated">
            <a:extLst>
              <a:ext uri="{FF2B5EF4-FFF2-40B4-BE49-F238E27FC236}">
                <a16:creationId xmlns:a16="http://schemas.microsoft.com/office/drawing/2014/main" id="{5C27D919-65D4-AD85-581C-E837A53FF4D0}"/>
              </a:ext>
            </a:extLst>
          </p:cNvPr>
          <p:cNvPicPr>
            <a:picLocks noChangeAspect="1"/>
          </p:cNvPicPr>
          <p:nvPr/>
        </p:nvPicPr>
        <p:blipFill>
          <a:blip r:embed="rId4"/>
          <a:stretch>
            <a:fillRect/>
          </a:stretch>
        </p:blipFill>
        <p:spPr>
          <a:xfrm>
            <a:off x="6356959" y="4379377"/>
            <a:ext cx="5712542" cy="1707780"/>
          </a:xfrm>
          <a:prstGeom prst="rect">
            <a:avLst/>
          </a:prstGeom>
        </p:spPr>
      </p:pic>
      <p:pic>
        <p:nvPicPr>
          <p:cNvPr id="5" name="Picture 4" descr="A picture containing text, traffic light, vector graphics&#10;&#10;Description automatically generated">
            <a:extLst>
              <a:ext uri="{FF2B5EF4-FFF2-40B4-BE49-F238E27FC236}">
                <a16:creationId xmlns:a16="http://schemas.microsoft.com/office/drawing/2014/main" id="{1476C371-6887-2E02-A38D-7E3AFD4F8657}"/>
              </a:ext>
            </a:extLst>
          </p:cNvPr>
          <p:cNvPicPr>
            <a:picLocks noChangeAspect="1"/>
          </p:cNvPicPr>
          <p:nvPr/>
        </p:nvPicPr>
        <p:blipFill rotWithShape="1">
          <a:blip r:embed="rId5"/>
          <a:srcRect l="35565" t="22495" r="52140" b="62928"/>
          <a:stretch/>
        </p:blipFill>
        <p:spPr>
          <a:xfrm rot="19824434">
            <a:off x="439954" y="1454879"/>
            <a:ext cx="1499016" cy="83240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
          <p:cNvSpPr txBox="1">
            <a:spLocks noGrp="1"/>
          </p:cNvSpPr>
          <p:nvPr>
            <p:ph type="title"/>
          </p:nvPr>
        </p:nvSpPr>
        <p:spPr>
          <a:xfrm>
            <a:off x="1097279" y="286603"/>
            <a:ext cx="10386797" cy="1450757"/>
          </a:xfrm>
          <a:prstGeom prst="rect">
            <a:avLst/>
          </a:prstGeom>
          <a:noFill/>
          <a:ln>
            <a:noFill/>
          </a:ln>
        </p:spPr>
        <p:txBody>
          <a:bodyPr spcFirstLastPara="1" wrap="square" lIns="91425" tIns="45700" rIns="91425" bIns="45700" anchor="b" anchorCtr="0">
            <a:normAutofit fontScale="90000"/>
          </a:bodyPr>
          <a:lstStyle/>
          <a:p>
            <a:pPr marL="0" lvl="0" indent="0" algn="l" rtl="0">
              <a:lnSpc>
                <a:spcPct val="85000"/>
              </a:lnSpc>
              <a:spcBef>
                <a:spcPts val="0"/>
              </a:spcBef>
              <a:spcAft>
                <a:spcPts val="0"/>
              </a:spcAft>
              <a:buClr>
                <a:schemeClr val="dk1"/>
              </a:buClr>
              <a:buSzPct val="100000"/>
              <a:buFont typeface="Calibri"/>
              <a:buNone/>
            </a:pPr>
            <a:r>
              <a:rPr lang="en-GB" dirty="0">
                <a:solidFill>
                  <a:schemeClr val="bg2"/>
                </a:solidFill>
                <a:latin typeface="Geomanist" panose="02000503000000020004" pitchFamily="50" charset="0"/>
              </a:rPr>
              <a:t>Where should you go if you’re having an allergic reaction that’s not life threatening? </a:t>
            </a:r>
            <a:endParaRPr dirty="0">
              <a:solidFill>
                <a:schemeClr val="bg2"/>
              </a:solidFill>
              <a:latin typeface="Geomanist" panose="02000503000000020004" pitchFamily="50" charset="0"/>
            </a:endParaRPr>
          </a:p>
        </p:txBody>
      </p:sp>
      <p:sp>
        <p:nvSpPr>
          <p:cNvPr id="110" name="Google Shape;110;p2"/>
          <p:cNvSpPr txBox="1">
            <a:spLocks noGrp="1"/>
          </p:cNvSpPr>
          <p:nvPr>
            <p:ph type="body" idx="1"/>
          </p:nvPr>
        </p:nvSpPr>
        <p:spPr>
          <a:xfrm>
            <a:off x="677333" y="2160589"/>
            <a:ext cx="10386797" cy="4564061"/>
          </a:xfrm>
          <a:prstGeom prst="rect">
            <a:avLst/>
          </a:prstGeom>
          <a:noFill/>
          <a:ln>
            <a:noFill/>
          </a:ln>
        </p:spPr>
        <p:txBody>
          <a:bodyPr spcFirstLastPara="1" wrap="square" lIns="0" tIns="45700" rIns="0" bIns="45700" anchor="t" anchorCtr="0">
            <a:normAutofit/>
          </a:bodyPr>
          <a:lstStyle/>
          <a:p>
            <a:pPr marL="91440" lvl="0" indent="-152400" algn="l" rtl="0">
              <a:lnSpc>
                <a:spcPct val="90000"/>
              </a:lnSpc>
              <a:spcBef>
                <a:spcPts val="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A) Nowhere, stay at home and hope it goes away.</a:t>
            </a:r>
            <a:endParaRPr dirty="0">
              <a:latin typeface="Open Sans" pitchFamily="2" charset="0"/>
              <a:ea typeface="Open Sans" pitchFamily="2" charset="0"/>
              <a:cs typeface="Open Sans" pitchFamily="2" charset="0"/>
            </a:endParaRPr>
          </a:p>
          <a:p>
            <a:pPr marL="91440" lvl="0" indent="-152400" algn="l" rtl="0">
              <a:lnSpc>
                <a:spcPct val="90000"/>
              </a:lnSpc>
              <a:spcBef>
                <a:spcPts val="140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B) Accident and emergency (A&amp;E).</a:t>
            </a:r>
            <a:endParaRPr dirty="0">
              <a:latin typeface="Open Sans" pitchFamily="2" charset="0"/>
              <a:ea typeface="Open Sans" pitchFamily="2" charset="0"/>
              <a:cs typeface="Open Sans" pitchFamily="2" charset="0"/>
            </a:endParaRPr>
          </a:p>
          <a:p>
            <a:pPr marL="91440" lvl="0" indent="-152400" algn="l" rtl="0">
              <a:lnSpc>
                <a:spcPct val="90000"/>
              </a:lnSpc>
              <a:spcBef>
                <a:spcPts val="140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C) Call for an ambulance. </a:t>
            </a:r>
            <a:endParaRPr dirty="0">
              <a:latin typeface="Open Sans" pitchFamily="2" charset="0"/>
              <a:ea typeface="Open Sans" pitchFamily="2" charset="0"/>
              <a:cs typeface="Open Sans" pitchFamily="2" charset="0"/>
            </a:endParaRPr>
          </a:p>
          <a:p>
            <a:pPr marL="91440" lvl="0" indent="0" algn="ctr" rtl="0">
              <a:lnSpc>
                <a:spcPct val="90000"/>
              </a:lnSpc>
              <a:spcBef>
                <a:spcPts val="1400"/>
              </a:spcBef>
              <a:spcAft>
                <a:spcPts val="0"/>
              </a:spcAft>
              <a:buSzPts val="2400"/>
              <a:buNone/>
            </a:pPr>
            <a:endParaRPr sz="2400" dirty="0">
              <a:solidFill>
                <a:srgbClr val="00B0F0"/>
              </a:solidFill>
              <a:latin typeface="Open Sans" pitchFamily="2" charset="0"/>
              <a:ea typeface="Open Sans" pitchFamily="2" charset="0"/>
              <a:cs typeface="Open Sans" pitchFamily="2" charset="0"/>
            </a:endParaRPr>
          </a:p>
          <a:p>
            <a:pPr marL="0" lvl="0" indent="0" algn="ctr" rtl="0">
              <a:lnSpc>
                <a:spcPct val="90000"/>
              </a:lnSpc>
              <a:spcBef>
                <a:spcPts val="1400"/>
              </a:spcBef>
              <a:spcAft>
                <a:spcPts val="0"/>
              </a:spcAft>
              <a:buSzPts val="2400"/>
              <a:buNone/>
            </a:pPr>
            <a:r>
              <a:rPr lang="en-GB" sz="2400" dirty="0">
                <a:solidFill>
                  <a:schemeClr val="dk1"/>
                </a:solidFill>
                <a:latin typeface="Open Sans" pitchFamily="2" charset="0"/>
                <a:ea typeface="Open Sans" pitchFamily="2" charset="0"/>
                <a:cs typeface="Open Sans" pitchFamily="2" charset="0"/>
              </a:rPr>
              <a:t>The correct answer is….B </a:t>
            </a:r>
            <a:endParaRPr dirty="0">
              <a:latin typeface="Open Sans" pitchFamily="2" charset="0"/>
              <a:ea typeface="Open Sans" pitchFamily="2" charset="0"/>
              <a:cs typeface="Open Sans" pitchFamily="2" charset="0"/>
            </a:endParaRPr>
          </a:p>
          <a:p>
            <a:pPr marL="0" lvl="0" indent="0" algn="l" rtl="0">
              <a:lnSpc>
                <a:spcPct val="90000"/>
              </a:lnSpc>
              <a:spcBef>
                <a:spcPts val="1400"/>
              </a:spcBef>
              <a:spcAft>
                <a:spcPts val="0"/>
              </a:spcAft>
              <a:buSzPts val="2400"/>
              <a:buNone/>
            </a:pPr>
            <a:r>
              <a:rPr lang="en-GB" sz="2400" dirty="0">
                <a:solidFill>
                  <a:srgbClr val="595959"/>
                </a:solidFill>
                <a:latin typeface="Open Sans" pitchFamily="2" charset="0"/>
                <a:ea typeface="Open Sans" pitchFamily="2" charset="0"/>
                <a:cs typeface="Open Sans" pitchFamily="2" charset="0"/>
              </a:rPr>
              <a:t>If your reaction </a:t>
            </a:r>
            <a:r>
              <a:rPr lang="en-GB" sz="2400" b="1" u="sng" dirty="0">
                <a:solidFill>
                  <a:srgbClr val="595959"/>
                </a:solidFill>
                <a:latin typeface="Open Sans" pitchFamily="2" charset="0"/>
                <a:ea typeface="Open Sans" pitchFamily="2" charset="0"/>
                <a:cs typeface="Open Sans" pitchFamily="2" charset="0"/>
              </a:rPr>
              <a:t>is not</a:t>
            </a:r>
            <a:r>
              <a:rPr lang="en-GB" sz="2400" b="1" dirty="0">
                <a:solidFill>
                  <a:srgbClr val="595959"/>
                </a:solidFill>
                <a:latin typeface="Open Sans" pitchFamily="2" charset="0"/>
                <a:ea typeface="Open Sans" pitchFamily="2" charset="0"/>
                <a:cs typeface="Open Sans" pitchFamily="2" charset="0"/>
              </a:rPr>
              <a:t> </a:t>
            </a:r>
            <a:r>
              <a:rPr lang="en-GB" sz="2400" dirty="0">
                <a:solidFill>
                  <a:srgbClr val="595959"/>
                </a:solidFill>
                <a:latin typeface="Open Sans" pitchFamily="2" charset="0"/>
                <a:ea typeface="Open Sans" pitchFamily="2" charset="0"/>
                <a:cs typeface="Open Sans" pitchFamily="2" charset="0"/>
              </a:rPr>
              <a:t>life threatening then you should go to A&amp;E where the doctors will help you. </a:t>
            </a:r>
            <a:endParaRPr dirty="0">
              <a:latin typeface="Open Sans" pitchFamily="2" charset="0"/>
              <a:ea typeface="Open Sans" pitchFamily="2" charset="0"/>
              <a:cs typeface="Open Sans" pitchFamily="2" charset="0"/>
            </a:endParaRPr>
          </a:p>
          <a:p>
            <a:pPr marL="0" lvl="0" indent="0" algn="l" rtl="0">
              <a:lnSpc>
                <a:spcPct val="90000"/>
              </a:lnSpc>
              <a:spcBef>
                <a:spcPts val="1400"/>
              </a:spcBef>
              <a:spcAft>
                <a:spcPts val="0"/>
              </a:spcAft>
              <a:buSzPts val="2400"/>
              <a:buNone/>
            </a:pPr>
            <a:r>
              <a:rPr lang="en-GB" sz="2400" dirty="0">
                <a:solidFill>
                  <a:srgbClr val="595959"/>
                </a:solidFill>
                <a:latin typeface="Open Sans" pitchFamily="2" charset="0"/>
                <a:ea typeface="Open Sans" pitchFamily="2" charset="0"/>
                <a:cs typeface="Open Sans" pitchFamily="2" charset="0"/>
              </a:rPr>
              <a:t>But if you think you’re having a serious allergic reaction (anaphylaxis) then you should ring for an ambulance straight away!</a:t>
            </a:r>
            <a:endParaRPr dirty="0">
              <a:latin typeface="Open Sans" pitchFamily="2" charset="0"/>
              <a:ea typeface="Open Sans" pitchFamily="2" charset="0"/>
              <a:cs typeface="Open Sans" pitchFamily="2" charset="0"/>
            </a:endParaRPr>
          </a:p>
        </p:txBody>
      </p:sp>
      <p:pic>
        <p:nvPicPr>
          <p:cNvPr id="4" name="Picture 3" descr="A picture containing text, traffic light, vector graphics&#10;&#10;Description automatically generated">
            <a:extLst>
              <a:ext uri="{FF2B5EF4-FFF2-40B4-BE49-F238E27FC236}">
                <a16:creationId xmlns:a16="http://schemas.microsoft.com/office/drawing/2014/main" id="{9958F0C5-2779-6507-3475-E56B1899B5FA}"/>
              </a:ext>
            </a:extLst>
          </p:cNvPr>
          <p:cNvPicPr>
            <a:picLocks noChangeAspect="1"/>
          </p:cNvPicPr>
          <p:nvPr/>
        </p:nvPicPr>
        <p:blipFill rotWithShape="1">
          <a:blip r:embed="rId3"/>
          <a:srcRect l="35565" t="22495" r="52140" b="62928"/>
          <a:stretch/>
        </p:blipFill>
        <p:spPr>
          <a:xfrm rot="19824434">
            <a:off x="489115" y="68686"/>
            <a:ext cx="1499016" cy="8324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
                                            <p:txEl>
                                              <p:pRg st="0" end="0"/>
                                            </p:txEl>
                                          </p:spTgt>
                                        </p:tgtEl>
                                        <p:attrNameLst>
                                          <p:attrName>style.visibility</p:attrName>
                                        </p:attrNameLst>
                                      </p:cBhvr>
                                      <p:to>
                                        <p:strVal val="visible"/>
                                      </p:to>
                                    </p:set>
                                    <p:animEffect transition="in" filter="fade">
                                      <p:cBhvr>
                                        <p:cTn id="7" dur="1000"/>
                                        <p:tgtEl>
                                          <p:spTgt spid="1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0">
                                            <p:txEl>
                                              <p:pRg st="1" end="1"/>
                                            </p:txEl>
                                          </p:spTgt>
                                        </p:tgtEl>
                                        <p:attrNameLst>
                                          <p:attrName>style.visibility</p:attrName>
                                        </p:attrNameLst>
                                      </p:cBhvr>
                                      <p:to>
                                        <p:strVal val="visible"/>
                                      </p:to>
                                    </p:set>
                                    <p:animEffect transition="in" filter="fade">
                                      <p:cBhvr>
                                        <p:cTn id="12" dur="1000"/>
                                        <p:tgtEl>
                                          <p:spTgt spid="1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0">
                                            <p:txEl>
                                              <p:pRg st="2" end="2"/>
                                            </p:txEl>
                                          </p:spTgt>
                                        </p:tgtEl>
                                        <p:attrNameLst>
                                          <p:attrName>style.visibility</p:attrName>
                                        </p:attrNameLst>
                                      </p:cBhvr>
                                      <p:to>
                                        <p:strVal val="visible"/>
                                      </p:to>
                                    </p:set>
                                    <p:animEffect transition="in" filter="fade">
                                      <p:cBhvr>
                                        <p:cTn id="17" dur="1000"/>
                                        <p:tgtEl>
                                          <p:spTgt spid="1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0">
                                            <p:txEl>
                                              <p:pRg st="4" end="4"/>
                                            </p:txEl>
                                          </p:spTgt>
                                        </p:tgtEl>
                                        <p:attrNameLst>
                                          <p:attrName>style.visibility</p:attrName>
                                        </p:attrNameLst>
                                      </p:cBhvr>
                                      <p:to>
                                        <p:strVal val="visible"/>
                                      </p:to>
                                    </p:set>
                                    <p:animEffect transition="in" filter="fade">
                                      <p:cBhvr>
                                        <p:cTn id="22" dur="1000"/>
                                        <p:tgtEl>
                                          <p:spTgt spid="11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0">
                                            <p:txEl>
                                              <p:pRg st="5" end="5"/>
                                            </p:txEl>
                                          </p:spTgt>
                                        </p:tgtEl>
                                        <p:attrNameLst>
                                          <p:attrName>style.visibility</p:attrName>
                                        </p:attrNameLst>
                                      </p:cBhvr>
                                      <p:to>
                                        <p:strVal val="visible"/>
                                      </p:to>
                                    </p:set>
                                    <p:animEffect transition="in" filter="fade">
                                      <p:cBhvr>
                                        <p:cTn id="27" dur="1000"/>
                                        <p:tgtEl>
                                          <p:spTgt spid="110">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0">
                                            <p:txEl>
                                              <p:pRg st="6" end="6"/>
                                            </p:txEl>
                                          </p:spTgt>
                                        </p:tgtEl>
                                        <p:attrNameLst>
                                          <p:attrName>style.visibility</p:attrName>
                                        </p:attrNameLst>
                                      </p:cBhvr>
                                      <p:to>
                                        <p:strVal val="visible"/>
                                      </p:to>
                                    </p:set>
                                    <p:animEffect transition="in" filter="fade">
                                      <p:cBhvr>
                                        <p:cTn id="32" dur="1000"/>
                                        <p:tgtEl>
                                          <p:spTgt spid="1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3"/>
          <p:cNvSpPr txBox="1">
            <a:spLocks noGrp="1"/>
          </p:cNvSpPr>
          <p:nvPr>
            <p:ph type="title"/>
          </p:nvPr>
        </p:nvSpPr>
        <p:spPr>
          <a:xfrm>
            <a:off x="933822" y="394369"/>
            <a:ext cx="10713372"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dk1"/>
              </a:buClr>
              <a:buSzPts val="4800"/>
              <a:buFont typeface="Calibri"/>
              <a:buNone/>
            </a:pPr>
            <a:r>
              <a:rPr lang="en-GB" dirty="0">
                <a:solidFill>
                  <a:schemeClr val="bg2"/>
                </a:solidFill>
                <a:latin typeface="Geomanist" panose="02000503000000020004" pitchFamily="50" charset="0"/>
              </a:rPr>
              <a:t>What was the main symptom of Max’s reaction?</a:t>
            </a:r>
            <a:endParaRPr dirty="0">
              <a:solidFill>
                <a:schemeClr val="bg2"/>
              </a:solidFill>
              <a:latin typeface="Geomanist" panose="02000503000000020004" pitchFamily="50" charset="0"/>
            </a:endParaRPr>
          </a:p>
        </p:txBody>
      </p:sp>
      <p:sp>
        <p:nvSpPr>
          <p:cNvPr id="116" name="Google Shape;116;p3"/>
          <p:cNvSpPr txBox="1">
            <a:spLocks noGrp="1"/>
          </p:cNvSpPr>
          <p:nvPr>
            <p:ph type="body" idx="1"/>
          </p:nvPr>
        </p:nvSpPr>
        <p:spPr>
          <a:xfrm>
            <a:off x="1097280" y="1614002"/>
            <a:ext cx="10058400" cy="4023360"/>
          </a:xfrm>
          <a:prstGeom prst="rect">
            <a:avLst/>
          </a:prstGeom>
          <a:noFill/>
          <a:ln>
            <a:noFill/>
          </a:ln>
        </p:spPr>
        <p:txBody>
          <a:bodyPr spcFirstLastPara="1" wrap="square" lIns="0" tIns="45700" rIns="0" bIns="45700" anchor="t" anchorCtr="0">
            <a:noAutofit/>
          </a:bodyPr>
          <a:lstStyle/>
          <a:p>
            <a:pPr marL="91440" lvl="0" indent="0" algn="l" rtl="0">
              <a:lnSpc>
                <a:spcPct val="90000"/>
              </a:lnSpc>
              <a:spcBef>
                <a:spcPts val="0"/>
              </a:spcBef>
              <a:spcAft>
                <a:spcPts val="0"/>
              </a:spcAft>
              <a:buSzPts val="2400"/>
              <a:buNone/>
            </a:pPr>
            <a:endParaRPr sz="2400" dirty="0">
              <a:solidFill>
                <a:srgbClr val="595959"/>
              </a:solidFill>
            </a:endParaRPr>
          </a:p>
          <a:p>
            <a:pPr marL="91440" lvl="0" indent="-152400" algn="l" rtl="0">
              <a:lnSpc>
                <a:spcPct val="90000"/>
              </a:lnSpc>
              <a:spcBef>
                <a:spcPts val="140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A) Coughing </a:t>
            </a:r>
            <a:endParaRPr dirty="0">
              <a:latin typeface="Open Sans" pitchFamily="2" charset="0"/>
              <a:ea typeface="Open Sans" pitchFamily="2" charset="0"/>
              <a:cs typeface="Open Sans" pitchFamily="2" charset="0"/>
            </a:endParaRPr>
          </a:p>
          <a:p>
            <a:pPr marL="91440" lvl="0" indent="-152400" algn="l" rtl="0">
              <a:lnSpc>
                <a:spcPct val="90000"/>
              </a:lnSpc>
              <a:spcBef>
                <a:spcPts val="140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B) A rash</a:t>
            </a:r>
            <a:endParaRPr dirty="0">
              <a:latin typeface="Open Sans" pitchFamily="2" charset="0"/>
              <a:ea typeface="Open Sans" pitchFamily="2" charset="0"/>
              <a:cs typeface="Open Sans" pitchFamily="2" charset="0"/>
            </a:endParaRPr>
          </a:p>
          <a:p>
            <a:pPr marL="91440" lvl="0" indent="-152400" algn="l" rtl="0">
              <a:lnSpc>
                <a:spcPct val="90000"/>
              </a:lnSpc>
              <a:spcBef>
                <a:spcPts val="140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C) A swollen lip</a:t>
            </a:r>
            <a:endParaRPr dirty="0">
              <a:latin typeface="Open Sans" pitchFamily="2" charset="0"/>
              <a:ea typeface="Open Sans" pitchFamily="2" charset="0"/>
              <a:cs typeface="Open Sans" pitchFamily="2" charset="0"/>
            </a:endParaRPr>
          </a:p>
          <a:p>
            <a:pPr marL="0" lvl="0" indent="0" algn="l" rtl="0">
              <a:lnSpc>
                <a:spcPct val="90000"/>
              </a:lnSpc>
              <a:spcBef>
                <a:spcPts val="1400"/>
              </a:spcBef>
              <a:spcAft>
                <a:spcPts val="0"/>
              </a:spcAft>
              <a:buSzPts val="2400"/>
              <a:buNone/>
            </a:pPr>
            <a:endParaRPr sz="2400" dirty="0">
              <a:solidFill>
                <a:srgbClr val="00B0F0"/>
              </a:solidFill>
              <a:latin typeface="Open Sans" pitchFamily="2" charset="0"/>
              <a:ea typeface="Open Sans" pitchFamily="2" charset="0"/>
              <a:cs typeface="Open Sans" pitchFamily="2" charset="0"/>
            </a:endParaRPr>
          </a:p>
          <a:p>
            <a:pPr marL="0" lvl="0" indent="0" algn="ctr" rtl="0">
              <a:lnSpc>
                <a:spcPct val="90000"/>
              </a:lnSpc>
              <a:spcBef>
                <a:spcPts val="1400"/>
              </a:spcBef>
              <a:spcAft>
                <a:spcPts val="0"/>
              </a:spcAft>
              <a:buSzPts val="2400"/>
              <a:buNone/>
            </a:pPr>
            <a:r>
              <a:rPr lang="en-GB" sz="2400" dirty="0">
                <a:solidFill>
                  <a:schemeClr val="dk1"/>
                </a:solidFill>
                <a:latin typeface="Open Sans" pitchFamily="2" charset="0"/>
                <a:ea typeface="Open Sans" pitchFamily="2" charset="0"/>
                <a:cs typeface="Open Sans" pitchFamily="2" charset="0"/>
              </a:rPr>
              <a:t>The answer is….C</a:t>
            </a:r>
            <a:endParaRPr dirty="0">
              <a:latin typeface="Open Sans" pitchFamily="2" charset="0"/>
              <a:ea typeface="Open Sans" pitchFamily="2" charset="0"/>
              <a:cs typeface="Open Sans" pitchFamily="2" charset="0"/>
            </a:endParaRPr>
          </a:p>
          <a:p>
            <a:pPr marL="0" lvl="0" indent="0" algn="l" rtl="0">
              <a:lnSpc>
                <a:spcPct val="90000"/>
              </a:lnSpc>
              <a:spcBef>
                <a:spcPts val="1400"/>
              </a:spcBef>
              <a:spcAft>
                <a:spcPts val="0"/>
              </a:spcAft>
              <a:buSzPts val="2400"/>
              <a:buNone/>
            </a:pPr>
            <a:r>
              <a:rPr lang="en-GB" sz="2400" dirty="0">
                <a:solidFill>
                  <a:srgbClr val="595959"/>
                </a:solidFill>
                <a:latin typeface="Open Sans" pitchFamily="2" charset="0"/>
                <a:ea typeface="Open Sans" pitchFamily="2" charset="0"/>
                <a:cs typeface="Open Sans" pitchFamily="2" charset="0"/>
              </a:rPr>
              <a:t>Remember there can be lots of symptoms of allergic reactions. </a:t>
            </a:r>
          </a:p>
          <a:p>
            <a:pPr marL="0" lvl="0" indent="0" algn="l" rtl="0">
              <a:lnSpc>
                <a:spcPct val="90000"/>
              </a:lnSpc>
              <a:spcBef>
                <a:spcPts val="1400"/>
              </a:spcBef>
              <a:spcAft>
                <a:spcPts val="0"/>
              </a:spcAft>
              <a:buSzPts val="2400"/>
              <a:buNone/>
            </a:pPr>
            <a:r>
              <a:rPr lang="en-GB" sz="2400" dirty="0">
                <a:solidFill>
                  <a:srgbClr val="595959"/>
                </a:solidFill>
                <a:latin typeface="Open Sans" pitchFamily="2" charset="0"/>
                <a:ea typeface="Open Sans" pitchFamily="2" charset="0"/>
                <a:cs typeface="Open Sans" pitchFamily="2" charset="0"/>
              </a:rPr>
              <a:t>The best way to remember the signs of a serious allergic reaction (anaphylaxis) is the ABC rule which we’ll look at later!</a:t>
            </a:r>
            <a:endParaRPr dirty="0">
              <a:latin typeface="Open Sans" pitchFamily="2" charset="0"/>
              <a:ea typeface="Open Sans" pitchFamily="2" charset="0"/>
              <a:cs typeface="Open Sans" pitchFamily="2" charset="0"/>
            </a:endParaRPr>
          </a:p>
        </p:txBody>
      </p:sp>
      <p:pic>
        <p:nvPicPr>
          <p:cNvPr id="4" name="Picture 3" descr="A picture containing text, traffic light, vector graphics&#10;&#10;Description automatically generated">
            <a:extLst>
              <a:ext uri="{FF2B5EF4-FFF2-40B4-BE49-F238E27FC236}">
                <a16:creationId xmlns:a16="http://schemas.microsoft.com/office/drawing/2014/main" id="{0BE5247C-5057-CC36-856C-BB2CF38E2355}"/>
              </a:ext>
            </a:extLst>
          </p:cNvPr>
          <p:cNvPicPr>
            <a:picLocks noChangeAspect="1"/>
          </p:cNvPicPr>
          <p:nvPr/>
        </p:nvPicPr>
        <p:blipFill rotWithShape="1">
          <a:blip r:embed="rId3"/>
          <a:srcRect l="35565" t="22495" r="52140" b="62928"/>
          <a:stretch/>
        </p:blipFill>
        <p:spPr>
          <a:xfrm rot="19824434">
            <a:off x="253140" y="7815"/>
            <a:ext cx="1499016" cy="83240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4"/>
          <p:cNvSpPr txBox="1">
            <a:spLocks noGrp="1"/>
          </p:cNvSpPr>
          <p:nvPr>
            <p:ph type="title"/>
          </p:nvPr>
        </p:nvSpPr>
        <p:spPr>
          <a:xfrm>
            <a:off x="1097280" y="286603"/>
            <a:ext cx="10347468"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dk1"/>
              </a:buClr>
              <a:buSzPts val="4800"/>
              <a:buFont typeface="Calibri"/>
              <a:buNone/>
            </a:pPr>
            <a:r>
              <a:rPr lang="en-GB" dirty="0">
                <a:solidFill>
                  <a:schemeClr val="bg2"/>
                </a:solidFill>
                <a:latin typeface="Geomanist" panose="02000503000000020004" pitchFamily="50" charset="0"/>
              </a:rPr>
              <a:t>What medicine did they give to Max?</a:t>
            </a:r>
            <a:endParaRPr dirty="0">
              <a:solidFill>
                <a:schemeClr val="bg2"/>
              </a:solidFill>
              <a:latin typeface="Geomanist" panose="02000503000000020004" pitchFamily="50" charset="0"/>
            </a:endParaRPr>
          </a:p>
        </p:txBody>
      </p:sp>
      <p:sp>
        <p:nvSpPr>
          <p:cNvPr id="122" name="Google Shape;122;p4"/>
          <p:cNvSpPr txBox="1">
            <a:spLocks noGrp="1"/>
          </p:cNvSpPr>
          <p:nvPr>
            <p:ph type="body" idx="1"/>
          </p:nvPr>
        </p:nvSpPr>
        <p:spPr>
          <a:xfrm>
            <a:off x="871487" y="1971654"/>
            <a:ext cx="10347468" cy="3880773"/>
          </a:xfrm>
          <a:prstGeom prst="rect">
            <a:avLst/>
          </a:prstGeom>
          <a:noFill/>
          <a:ln>
            <a:noFill/>
          </a:ln>
        </p:spPr>
        <p:txBody>
          <a:bodyPr spcFirstLastPara="1" wrap="square" lIns="0" tIns="45700" rIns="0" bIns="45700" anchor="t" anchorCtr="0">
            <a:noAutofit/>
          </a:bodyPr>
          <a:lstStyle/>
          <a:p>
            <a:pPr marL="91440" lvl="0" indent="-152400" algn="l" rtl="0">
              <a:lnSpc>
                <a:spcPct val="90000"/>
              </a:lnSpc>
              <a:spcBef>
                <a:spcPts val="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A) Paracetamol </a:t>
            </a:r>
            <a:endParaRPr dirty="0">
              <a:latin typeface="Open Sans" pitchFamily="2" charset="0"/>
              <a:ea typeface="Open Sans" pitchFamily="2" charset="0"/>
              <a:cs typeface="Open Sans" pitchFamily="2" charset="0"/>
            </a:endParaRPr>
          </a:p>
          <a:p>
            <a:pPr marL="91440" lvl="0" indent="-152400" algn="l" rtl="0">
              <a:lnSpc>
                <a:spcPct val="90000"/>
              </a:lnSpc>
              <a:spcBef>
                <a:spcPts val="140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B) Antihistamine </a:t>
            </a:r>
            <a:endParaRPr dirty="0">
              <a:latin typeface="Open Sans" pitchFamily="2" charset="0"/>
              <a:ea typeface="Open Sans" pitchFamily="2" charset="0"/>
              <a:cs typeface="Open Sans" pitchFamily="2" charset="0"/>
            </a:endParaRPr>
          </a:p>
          <a:p>
            <a:pPr marL="91440" lvl="0" indent="-152400" algn="l" rtl="0">
              <a:lnSpc>
                <a:spcPct val="90000"/>
              </a:lnSpc>
              <a:spcBef>
                <a:spcPts val="140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C) Adrenaline auto-injector </a:t>
            </a:r>
            <a:endParaRPr dirty="0">
              <a:latin typeface="Open Sans" pitchFamily="2" charset="0"/>
              <a:ea typeface="Open Sans" pitchFamily="2" charset="0"/>
              <a:cs typeface="Open Sans" pitchFamily="2" charset="0"/>
            </a:endParaRPr>
          </a:p>
          <a:p>
            <a:pPr marL="0" lvl="0" indent="0" algn="ctr" rtl="0">
              <a:lnSpc>
                <a:spcPct val="90000"/>
              </a:lnSpc>
              <a:spcBef>
                <a:spcPts val="1400"/>
              </a:spcBef>
              <a:spcAft>
                <a:spcPts val="0"/>
              </a:spcAft>
              <a:buSzPts val="2400"/>
              <a:buNone/>
            </a:pPr>
            <a:endParaRPr sz="2400" dirty="0">
              <a:solidFill>
                <a:srgbClr val="002060"/>
              </a:solidFill>
              <a:latin typeface="Open Sans" pitchFamily="2" charset="0"/>
              <a:ea typeface="Open Sans" pitchFamily="2" charset="0"/>
              <a:cs typeface="Open Sans" pitchFamily="2" charset="0"/>
            </a:endParaRPr>
          </a:p>
          <a:p>
            <a:pPr marL="0" lvl="0" indent="0" algn="ctr" rtl="0">
              <a:lnSpc>
                <a:spcPct val="90000"/>
              </a:lnSpc>
              <a:spcBef>
                <a:spcPts val="1400"/>
              </a:spcBef>
              <a:spcAft>
                <a:spcPts val="0"/>
              </a:spcAft>
              <a:buSzPts val="2400"/>
              <a:buNone/>
            </a:pPr>
            <a:r>
              <a:rPr lang="en-GB" sz="2400" dirty="0">
                <a:solidFill>
                  <a:schemeClr val="dk1"/>
                </a:solidFill>
                <a:latin typeface="Open Sans" pitchFamily="2" charset="0"/>
                <a:ea typeface="Open Sans" pitchFamily="2" charset="0"/>
                <a:cs typeface="Open Sans" pitchFamily="2" charset="0"/>
              </a:rPr>
              <a:t>The answer is….B </a:t>
            </a:r>
            <a:endParaRPr dirty="0">
              <a:latin typeface="Open Sans" pitchFamily="2" charset="0"/>
              <a:ea typeface="Open Sans" pitchFamily="2" charset="0"/>
              <a:cs typeface="Open Sans" pitchFamily="2" charset="0"/>
            </a:endParaRPr>
          </a:p>
          <a:p>
            <a:pPr marL="0" lvl="0" indent="0" algn="l" rtl="0">
              <a:lnSpc>
                <a:spcPct val="90000"/>
              </a:lnSpc>
              <a:spcBef>
                <a:spcPts val="1400"/>
              </a:spcBef>
              <a:spcAft>
                <a:spcPts val="0"/>
              </a:spcAft>
              <a:buSzPts val="2400"/>
              <a:buNone/>
            </a:pPr>
            <a:r>
              <a:rPr lang="en-GB" sz="2400" dirty="0">
                <a:solidFill>
                  <a:srgbClr val="595959"/>
                </a:solidFill>
                <a:latin typeface="Open Sans" pitchFamily="2" charset="0"/>
                <a:ea typeface="Open Sans" pitchFamily="2" charset="0"/>
                <a:cs typeface="Open Sans" pitchFamily="2" charset="0"/>
              </a:rPr>
              <a:t>The doctor gave Max an antihistamine which made the swelling go away.</a:t>
            </a:r>
            <a:endParaRPr dirty="0">
              <a:latin typeface="Open Sans" pitchFamily="2" charset="0"/>
              <a:ea typeface="Open Sans" pitchFamily="2" charset="0"/>
              <a:cs typeface="Open Sans" pitchFamily="2" charset="0"/>
            </a:endParaRPr>
          </a:p>
          <a:p>
            <a:pPr marL="0" lvl="0" indent="0" algn="l" rtl="0">
              <a:lnSpc>
                <a:spcPct val="90000"/>
              </a:lnSpc>
              <a:spcBef>
                <a:spcPts val="1400"/>
              </a:spcBef>
              <a:spcAft>
                <a:spcPts val="0"/>
              </a:spcAft>
              <a:buSzPts val="2400"/>
              <a:buNone/>
            </a:pPr>
            <a:r>
              <a:rPr lang="en-GB" sz="2400" dirty="0">
                <a:solidFill>
                  <a:srgbClr val="595959"/>
                </a:solidFill>
                <a:latin typeface="Open Sans" pitchFamily="2" charset="0"/>
                <a:ea typeface="Open Sans" pitchFamily="2" charset="0"/>
                <a:cs typeface="Open Sans" pitchFamily="2" charset="0"/>
              </a:rPr>
              <a:t>Only serious allergic reactions (anaphylaxis) need an adrenaline auto-injector, which injects adrenaline into the body.</a:t>
            </a:r>
            <a:endParaRPr dirty="0">
              <a:latin typeface="Open Sans" pitchFamily="2" charset="0"/>
              <a:ea typeface="Open Sans" pitchFamily="2" charset="0"/>
              <a:cs typeface="Open Sans" pitchFamily="2" charset="0"/>
            </a:endParaRPr>
          </a:p>
        </p:txBody>
      </p:sp>
      <p:pic>
        <p:nvPicPr>
          <p:cNvPr id="4" name="Picture 3" descr="A picture containing text, traffic light, vector graphics&#10;&#10;Description automatically generated">
            <a:extLst>
              <a:ext uri="{FF2B5EF4-FFF2-40B4-BE49-F238E27FC236}">
                <a16:creationId xmlns:a16="http://schemas.microsoft.com/office/drawing/2014/main" id="{E8A9EA05-253F-677B-FC51-0368BD7FC4D9}"/>
              </a:ext>
            </a:extLst>
          </p:cNvPr>
          <p:cNvPicPr>
            <a:picLocks noChangeAspect="1"/>
          </p:cNvPicPr>
          <p:nvPr/>
        </p:nvPicPr>
        <p:blipFill rotWithShape="1">
          <a:blip r:embed="rId3"/>
          <a:srcRect l="35565" t="22495" r="52140" b="62928"/>
          <a:stretch/>
        </p:blipFill>
        <p:spPr>
          <a:xfrm rot="19824434">
            <a:off x="347772" y="408947"/>
            <a:ext cx="1499016" cy="8324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
                                            <p:txEl>
                                              <p:pRg st="0" end="0"/>
                                            </p:txEl>
                                          </p:spTgt>
                                        </p:tgtEl>
                                        <p:attrNameLst>
                                          <p:attrName>style.visibility</p:attrName>
                                        </p:attrNameLst>
                                      </p:cBhvr>
                                      <p:to>
                                        <p:strVal val="visible"/>
                                      </p:to>
                                    </p:set>
                                    <p:animEffect transition="in" filter="fade">
                                      <p:cBhvr>
                                        <p:cTn id="7" dur="1000"/>
                                        <p:tgtEl>
                                          <p:spTgt spid="1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2">
                                            <p:txEl>
                                              <p:pRg st="1" end="1"/>
                                            </p:txEl>
                                          </p:spTgt>
                                        </p:tgtEl>
                                        <p:attrNameLst>
                                          <p:attrName>style.visibility</p:attrName>
                                        </p:attrNameLst>
                                      </p:cBhvr>
                                      <p:to>
                                        <p:strVal val="visible"/>
                                      </p:to>
                                    </p:set>
                                    <p:animEffect transition="in" filter="fade">
                                      <p:cBhvr>
                                        <p:cTn id="12" dur="1000"/>
                                        <p:tgtEl>
                                          <p:spTgt spid="12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2">
                                            <p:txEl>
                                              <p:pRg st="2" end="2"/>
                                            </p:txEl>
                                          </p:spTgt>
                                        </p:tgtEl>
                                        <p:attrNameLst>
                                          <p:attrName>style.visibility</p:attrName>
                                        </p:attrNameLst>
                                      </p:cBhvr>
                                      <p:to>
                                        <p:strVal val="visible"/>
                                      </p:to>
                                    </p:set>
                                    <p:animEffect transition="in" filter="fade">
                                      <p:cBhvr>
                                        <p:cTn id="17" dur="1000"/>
                                        <p:tgtEl>
                                          <p:spTgt spid="12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2">
                                            <p:txEl>
                                              <p:pRg st="4" end="4"/>
                                            </p:txEl>
                                          </p:spTgt>
                                        </p:tgtEl>
                                        <p:attrNameLst>
                                          <p:attrName>style.visibility</p:attrName>
                                        </p:attrNameLst>
                                      </p:cBhvr>
                                      <p:to>
                                        <p:strVal val="visible"/>
                                      </p:to>
                                    </p:set>
                                    <p:animEffect transition="in" filter="fade">
                                      <p:cBhvr>
                                        <p:cTn id="22" dur="1000"/>
                                        <p:tgtEl>
                                          <p:spTgt spid="12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2">
                                            <p:txEl>
                                              <p:pRg st="5" end="5"/>
                                            </p:txEl>
                                          </p:spTgt>
                                        </p:tgtEl>
                                        <p:attrNameLst>
                                          <p:attrName>style.visibility</p:attrName>
                                        </p:attrNameLst>
                                      </p:cBhvr>
                                      <p:to>
                                        <p:strVal val="visible"/>
                                      </p:to>
                                    </p:set>
                                    <p:animEffect transition="in" filter="fade">
                                      <p:cBhvr>
                                        <p:cTn id="27" dur="1000"/>
                                        <p:tgtEl>
                                          <p:spTgt spid="12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2">
                                            <p:txEl>
                                              <p:pRg st="6" end="6"/>
                                            </p:txEl>
                                          </p:spTgt>
                                        </p:tgtEl>
                                        <p:attrNameLst>
                                          <p:attrName>style.visibility</p:attrName>
                                        </p:attrNameLst>
                                      </p:cBhvr>
                                      <p:to>
                                        <p:strVal val="visible"/>
                                      </p:to>
                                    </p:set>
                                    <p:animEffect transition="in" filter="fade">
                                      <p:cBhvr>
                                        <p:cTn id="32" dur="1000"/>
                                        <p:tgtEl>
                                          <p:spTgt spid="12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5"/>
          <p:cNvSpPr txBox="1">
            <a:spLocks noGrp="1"/>
          </p:cNvSpPr>
          <p:nvPr>
            <p:ph type="title"/>
          </p:nvPr>
        </p:nvSpPr>
        <p:spPr>
          <a:xfrm>
            <a:off x="989743" y="409706"/>
            <a:ext cx="10804935" cy="13208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85000"/>
              </a:lnSpc>
              <a:spcBef>
                <a:spcPts val="0"/>
              </a:spcBef>
              <a:spcAft>
                <a:spcPts val="0"/>
              </a:spcAft>
              <a:buClr>
                <a:srgbClr val="002060"/>
              </a:buClr>
              <a:buSzPct val="100000"/>
              <a:buFont typeface="Calibri"/>
              <a:buNone/>
            </a:pPr>
            <a:br>
              <a:rPr lang="en-GB" dirty="0">
                <a:solidFill>
                  <a:srgbClr val="002060"/>
                </a:solidFill>
              </a:rPr>
            </a:br>
            <a:br>
              <a:rPr lang="en-GB" dirty="0">
                <a:solidFill>
                  <a:srgbClr val="002060"/>
                </a:solidFill>
              </a:rPr>
            </a:br>
            <a:r>
              <a:rPr lang="en-GB" dirty="0">
                <a:solidFill>
                  <a:schemeClr val="bg2"/>
                </a:solidFill>
                <a:latin typeface="Open Sans" pitchFamily="2" charset="0"/>
                <a:ea typeface="Open Sans" pitchFamily="2" charset="0"/>
                <a:cs typeface="Open Sans" pitchFamily="2" charset="0"/>
              </a:rPr>
              <a:t>Alan had a serious reaction (anaphylaxis). What symptoms did he show?</a:t>
            </a:r>
            <a:endParaRPr dirty="0">
              <a:solidFill>
                <a:schemeClr val="bg2"/>
              </a:solidFill>
              <a:latin typeface="Open Sans" pitchFamily="2" charset="0"/>
              <a:ea typeface="Open Sans" pitchFamily="2" charset="0"/>
              <a:cs typeface="Open Sans" pitchFamily="2" charset="0"/>
            </a:endParaRPr>
          </a:p>
        </p:txBody>
      </p:sp>
      <p:sp>
        <p:nvSpPr>
          <p:cNvPr id="128" name="Google Shape;128;p5"/>
          <p:cNvSpPr txBox="1">
            <a:spLocks noGrp="1"/>
          </p:cNvSpPr>
          <p:nvPr>
            <p:ph type="body" idx="1"/>
          </p:nvPr>
        </p:nvSpPr>
        <p:spPr>
          <a:xfrm>
            <a:off x="1066800" y="2127570"/>
            <a:ext cx="10058400" cy="4023360"/>
          </a:xfrm>
          <a:prstGeom prst="rect">
            <a:avLst/>
          </a:prstGeom>
          <a:noFill/>
          <a:ln>
            <a:noFill/>
          </a:ln>
        </p:spPr>
        <p:txBody>
          <a:bodyPr spcFirstLastPara="1" wrap="square" lIns="0" tIns="45700" rIns="0" bIns="45700" anchor="t" anchorCtr="0">
            <a:noAutofit/>
          </a:bodyPr>
          <a:lstStyle/>
          <a:p>
            <a:pPr marL="91440" lvl="0" indent="-152400" algn="l" rtl="0">
              <a:lnSpc>
                <a:spcPct val="90000"/>
              </a:lnSpc>
              <a:spcBef>
                <a:spcPts val="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A) A rash, swelling of the tongue and a tight throat </a:t>
            </a:r>
            <a:endParaRPr dirty="0">
              <a:latin typeface="Open Sans" pitchFamily="2" charset="0"/>
              <a:ea typeface="Open Sans" pitchFamily="2" charset="0"/>
              <a:cs typeface="Open Sans" pitchFamily="2" charset="0"/>
            </a:endParaRPr>
          </a:p>
          <a:p>
            <a:pPr marL="91440" lvl="0" indent="-152400" algn="l" rtl="0">
              <a:lnSpc>
                <a:spcPct val="90000"/>
              </a:lnSpc>
              <a:spcBef>
                <a:spcPts val="140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B) Coughing and sneezing </a:t>
            </a:r>
            <a:endParaRPr dirty="0">
              <a:latin typeface="Open Sans" pitchFamily="2" charset="0"/>
              <a:ea typeface="Open Sans" pitchFamily="2" charset="0"/>
              <a:cs typeface="Open Sans" pitchFamily="2" charset="0"/>
            </a:endParaRPr>
          </a:p>
          <a:p>
            <a:pPr marL="91440" lvl="0" indent="-152400" algn="l" rtl="0">
              <a:lnSpc>
                <a:spcPct val="90000"/>
              </a:lnSpc>
              <a:spcBef>
                <a:spcPts val="140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C) Vomiting and stomach pain </a:t>
            </a:r>
            <a:endParaRPr dirty="0">
              <a:latin typeface="Open Sans" pitchFamily="2" charset="0"/>
              <a:ea typeface="Open Sans" pitchFamily="2" charset="0"/>
              <a:cs typeface="Open Sans" pitchFamily="2" charset="0"/>
            </a:endParaRPr>
          </a:p>
          <a:p>
            <a:pPr marL="0" lvl="0" indent="0" algn="l" rtl="0">
              <a:lnSpc>
                <a:spcPct val="90000"/>
              </a:lnSpc>
              <a:spcBef>
                <a:spcPts val="1400"/>
              </a:spcBef>
              <a:spcAft>
                <a:spcPts val="0"/>
              </a:spcAft>
              <a:buSzPts val="2400"/>
              <a:buNone/>
            </a:pPr>
            <a:endParaRPr sz="2400" dirty="0">
              <a:solidFill>
                <a:srgbClr val="00B0F0"/>
              </a:solidFill>
              <a:latin typeface="Open Sans" pitchFamily="2" charset="0"/>
              <a:ea typeface="Open Sans" pitchFamily="2" charset="0"/>
              <a:cs typeface="Open Sans" pitchFamily="2" charset="0"/>
            </a:endParaRPr>
          </a:p>
          <a:p>
            <a:pPr marL="0" lvl="0" indent="0" algn="ctr" rtl="0">
              <a:lnSpc>
                <a:spcPct val="90000"/>
              </a:lnSpc>
              <a:spcBef>
                <a:spcPts val="1400"/>
              </a:spcBef>
              <a:spcAft>
                <a:spcPts val="0"/>
              </a:spcAft>
              <a:buSzPts val="2400"/>
              <a:buNone/>
            </a:pPr>
            <a:r>
              <a:rPr lang="en-GB" sz="2400" dirty="0">
                <a:solidFill>
                  <a:schemeClr val="dk1"/>
                </a:solidFill>
                <a:latin typeface="Open Sans" pitchFamily="2" charset="0"/>
                <a:ea typeface="Open Sans" pitchFamily="2" charset="0"/>
                <a:cs typeface="Open Sans" pitchFamily="2" charset="0"/>
              </a:rPr>
              <a:t>The answer is….A </a:t>
            </a:r>
            <a:endParaRPr dirty="0">
              <a:latin typeface="Open Sans" pitchFamily="2" charset="0"/>
              <a:ea typeface="Open Sans" pitchFamily="2" charset="0"/>
              <a:cs typeface="Open Sans" pitchFamily="2" charset="0"/>
            </a:endParaRPr>
          </a:p>
          <a:p>
            <a:pPr marL="91440" lvl="0" indent="0" algn="ctr" rtl="0">
              <a:lnSpc>
                <a:spcPct val="90000"/>
              </a:lnSpc>
              <a:spcBef>
                <a:spcPts val="1400"/>
              </a:spcBef>
              <a:spcAft>
                <a:spcPts val="0"/>
              </a:spcAft>
              <a:buSzPts val="2400"/>
              <a:buNone/>
            </a:pPr>
            <a:endParaRPr sz="2400" dirty="0">
              <a:solidFill>
                <a:srgbClr val="595959"/>
              </a:solidFill>
              <a:latin typeface="Open Sans" pitchFamily="2" charset="0"/>
              <a:ea typeface="Open Sans" pitchFamily="2" charset="0"/>
              <a:cs typeface="Open Sans" pitchFamily="2" charset="0"/>
            </a:endParaRPr>
          </a:p>
          <a:p>
            <a:pPr marL="0" lvl="0" indent="0" algn="ctr" rtl="0">
              <a:lnSpc>
                <a:spcPct val="90000"/>
              </a:lnSpc>
              <a:spcBef>
                <a:spcPts val="1400"/>
              </a:spcBef>
              <a:spcAft>
                <a:spcPts val="0"/>
              </a:spcAft>
              <a:buSzPts val="2400"/>
              <a:buNone/>
            </a:pPr>
            <a:r>
              <a:rPr lang="en-GB" sz="2400" dirty="0">
                <a:solidFill>
                  <a:srgbClr val="595959"/>
                </a:solidFill>
                <a:latin typeface="Open Sans" pitchFamily="2" charset="0"/>
                <a:ea typeface="Open Sans" pitchFamily="2" charset="0"/>
                <a:cs typeface="Open Sans" pitchFamily="2" charset="0"/>
              </a:rPr>
              <a:t>Anaphylaxis is the most serious type of allergic reaction. This is why Alan rang for an ambulance. Anaphylaxis involves any one or more of the Airway, Breathing, Circulation symptoms (or ‘ABC’ for short). </a:t>
            </a:r>
            <a:endParaRPr dirty="0">
              <a:latin typeface="Open Sans" pitchFamily="2" charset="0"/>
              <a:ea typeface="Open Sans" pitchFamily="2" charset="0"/>
              <a:cs typeface="Open Sans" pitchFamily="2" charset="0"/>
            </a:endParaRPr>
          </a:p>
        </p:txBody>
      </p:sp>
      <p:pic>
        <p:nvPicPr>
          <p:cNvPr id="4" name="Picture 3" descr="A picture containing text, traffic light, vector graphics&#10;&#10;Description automatically generated">
            <a:extLst>
              <a:ext uri="{FF2B5EF4-FFF2-40B4-BE49-F238E27FC236}">
                <a16:creationId xmlns:a16="http://schemas.microsoft.com/office/drawing/2014/main" id="{6C26099C-5B72-BDB8-9A25-5BE83F8B9589}"/>
              </a:ext>
            </a:extLst>
          </p:cNvPr>
          <p:cNvPicPr>
            <a:picLocks noChangeAspect="1"/>
          </p:cNvPicPr>
          <p:nvPr/>
        </p:nvPicPr>
        <p:blipFill rotWithShape="1">
          <a:blip r:embed="rId3"/>
          <a:srcRect l="35565" t="22495" r="52140" b="62928"/>
          <a:stretch/>
        </p:blipFill>
        <p:spPr>
          <a:xfrm rot="19824434">
            <a:off x="397550" y="-6496"/>
            <a:ext cx="1499016" cy="8324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8">
                                            <p:txEl>
                                              <p:pRg st="0" end="0"/>
                                            </p:txEl>
                                          </p:spTgt>
                                        </p:tgtEl>
                                        <p:attrNameLst>
                                          <p:attrName>style.visibility</p:attrName>
                                        </p:attrNameLst>
                                      </p:cBhvr>
                                      <p:to>
                                        <p:strVal val="visible"/>
                                      </p:to>
                                    </p:set>
                                    <p:animEffect transition="in" filter="fade">
                                      <p:cBhvr>
                                        <p:cTn id="7" dur="1000"/>
                                        <p:tgtEl>
                                          <p:spTgt spid="1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8">
                                            <p:txEl>
                                              <p:pRg st="1" end="1"/>
                                            </p:txEl>
                                          </p:spTgt>
                                        </p:tgtEl>
                                        <p:attrNameLst>
                                          <p:attrName>style.visibility</p:attrName>
                                        </p:attrNameLst>
                                      </p:cBhvr>
                                      <p:to>
                                        <p:strVal val="visible"/>
                                      </p:to>
                                    </p:set>
                                    <p:animEffect transition="in" filter="fade">
                                      <p:cBhvr>
                                        <p:cTn id="12" dur="1000"/>
                                        <p:tgtEl>
                                          <p:spTgt spid="12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8">
                                            <p:txEl>
                                              <p:pRg st="2" end="2"/>
                                            </p:txEl>
                                          </p:spTgt>
                                        </p:tgtEl>
                                        <p:attrNameLst>
                                          <p:attrName>style.visibility</p:attrName>
                                        </p:attrNameLst>
                                      </p:cBhvr>
                                      <p:to>
                                        <p:strVal val="visible"/>
                                      </p:to>
                                    </p:set>
                                    <p:animEffect transition="in" filter="fade">
                                      <p:cBhvr>
                                        <p:cTn id="17" dur="1000"/>
                                        <p:tgtEl>
                                          <p:spTgt spid="12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8">
                                            <p:txEl>
                                              <p:pRg st="4" end="4"/>
                                            </p:txEl>
                                          </p:spTgt>
                                        </p:tgtEl>
                                        <p:attrNameLst>
                                          <p:attrName>style.visibility</p:attrName>
                                        </p:attrNameLst>
                                      </p:cBhvr>
                                      <p:to>
                                        <p:strVal val="visible"/>
                                      </p:to>
                                    </p:set>
                                    <p:animEffect transition="in" filter="fade">
                                      <p:cBhvr>
                                        <p:cTn id="22" dur="1000"/>
                                        <p:tgtEl>
                                          <p:spTgt spid="12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8">
                                            <p:txEl>
                                              <p:pRg st="6" end="6"/>
                                            </p:txEl>
                                          </p:spTgt>
                                        </p:tgtEl>
                                        <p:attrNameLst>
                                          <p:attrName>style.visibility</p:attrName>
                                        </p:attrNameLst>
                                      </p:cBhvr>
                                      <p:to>
                                        <p:strVal val="visible"/>
                                      </p:to>
                                    </p:set>
                                    <p:animEffect transition="in" filter="fade">
                                      <p:cBhvr>
                                        <p:cTn id="27" dur="1000"/>
                                        <p:tgtEl>
                                          <p:spTgt spid="12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6"/>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dk1"/>
              </a:buClr>
              <a:buSzPts val="4800"/>
              <a:buFont typeface="Calibri"/>
              <a:buNone/>
            </a:pPr>
            <a:r>
              <a:rPr lang="en-GB" dirty="0">
                <a:solidFill>
                  <a:schemeClr val="bg2"/>
                </a:solidFill>
                <a:latin typeface="Geomanist" panose="02000503000000020004" pitchFamily="50" charset="0"/>
              </a:rPr>
              <a:t>What did the nurse do during Max’s allergy test?</a:t>
            </a:r>
            <a:endParaRPr dirty="0">
              <a:solidFill>
                <a:schemeClr val="bg2"/>
              </a:solidFill>
              <a:latin typeface="Geomanist" panose="02000503000000020004" pitchFamily="50" charset="0"/>
            </a:endParaRPr>
          </a:p>
        </p:txBody>
      </p:sp>
      <p:sp>
        <p:nvSpPr>
          <p:cNvPr id="134" name="Google Shape;134;p6"/>
          <p:cNvSpPr txBox="1">
            <a:spLocks noGrp="1"/>
          </p:cNvSpPr>
          <p:nvPr>
            <p:ph type="body" idx="1"/>
          </p:nvPr>
        </p:nvSpPr>
        <p:spPr>
          <a:xfrm>
            <a:off x="677334" y="1828801"/>
            <a:ext cx="10478346" cy="4212562"/>
          </a:xfrm>
          <a:prstGeom prst="rect">
            <a:avLst/>
          </a:prstGeom>
          <a:noFill/>
          <a:ln>
            <a:noFill/>
          </a:ln>
        </p:spPr>
        <p:txBody>
          <a:bodyPr spcFirstLastPara="1" wrap="square" lIns="0" tIns="45700" rIns="0" bIns="45700" anchor="t" anchorCtr="0">
            <a:noAutofit/>
          </a:bodyPr>
          <a:lstStyle/>
          <a:p>
            <a:pPr marL="91440" lvl="0" indent="-152400" algn="l" rtl="0">
              <a:lnSpc>
                <a:spcPct val="90000"/>
              </a:lnSpc>
              <a:spcBef>
                <a:spcPts val="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A) Take his heart rate </a:t>
            </a:r>
            <a:endParaRPr dirty="0">
              <a:latin typeface="Open Sans" pitchFamily="2" charset="0"/>
              <a:ea typeface="Open Sans" pitchFamily="2" charset="0"/>
              <a:cs typeface="Open Sans" pitchFamily="2" charset="0"/>
            </a:endParaRPr>
          </a:p>
          <a:p>
            <a:pPr marL="91440" lvl="0" indent="-152400" algn="l" rtl="0">
              <a:lnSpc>
                <a:spcPct val="90000"/>
              </a:lnSpc>
              <a:spcBef>
                <a:spcPts val="140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B) Put samples of allergies on his arm</a:t>
            </a:r>
            <a:endParaRPr dirty="0">
              <a:latin typeface="Open Sans" pitchFamily="2" charset="0"/>
              <a:ea typeface="Open Sans" pitchFamily="2" charset="0"/>
              <a:cs typeface="Open Sans" pitchFamily="2" charset="0"/>
            </a:endParaRPr>
          </a:p>
          <a:p>
            <a:pPr marL="91440" lvl="0" indent="-152400" algn="l" rtl="0">
              <a:lnSpc>
                <a:spcPct val="90000"/>
              </a:lnSpc>
              <a:spcBef>
                <a:spcPts val="140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C) Give him lots of different foods to eat</a:t>
            </a:r>
            <a:endParaRPr sz="2400" dirty="0">
              <a:solidFill>
                <a:srgbClr val="00B0F0"/>
              </a:solidFill>
              <a:latin typeface="Open Sans" pitchFamily="2" charset="0"/>
              <a:ea typeface="Open Sans" pitchFamily="2" charset="0"/>
              <a:cs typeface="Open Sans" pitchFamily="2" charset="0"/>
            </a:endParaRPr>
          </a:p>
          <a:p>
            <a:pPr marL="91440" lvl="0" indent="0" algn="l" rtl="0">
              <a:lnSpc>
                <a:spcPct val="90000"/>
              </a:lnSpc>
              <a:spcBef>
                <a:spcPts val="1400"/>
              </a:spcBef>
              <a:spcAft>
                <a:spcPts val="0"/>
              </a:spcAft>
              <a:buSzPts val="2400"/>
              <a:buNone/>
            </a:pPr>
            <a:endParaRPr sz="2400" dirty="0">
              <a:solidFill>
                <a:srgbClr val="00B0F0"/>
              </a:solidFill>
              <a:latin typeface="Open Sans" pitchFamily="2" charset="0"/>
              <a:ea typeface="Open Sans" pitchFamily="2" charset="0"/>
              <a:cs typeface="Open Sans" pitchFamily="2" charset="0"/>
            </a:endParaRPr>
          </a:p>
          <a:p>
            <a:pPr marL="0" lvl="0" indent="0" algn="ctr" rtl="0">
              <a:lnSpc>
                <a:spcPct val="90000"/>
              </a:lnSpc>
              <a:spcBef>
                <a:spcPts val="1400"/>
              </a:spcBef>
              <a:spcAft>
                <a:spcPts val="0"/>
              </a:spcAft>
              <a:buSzPts val="2400"/>
              <a:buNone/>
            </a:pPr>
            <a:r>
              <a:rPr lang="en-GB" sz="2400" dirty="0">
                <a:solidFill>
                  <a:schemeClr val="dk1"/>
                </a:solidFill>
                <a:latin typeface="Open Sans" pitchFamily="2" charset="0"/>
                <a:ea typeface="Open Sans" pitchFamily="2" charset="0"/>
                <a:cs typeface="Open Sans" pitchFamily="2" charset="0"/>
              </a:rPr>
              <a:t>The answer is….B </a:t>
            </a:r>
            <a:endParaRPr dirty="0">
              <a:latin typeface="Open Sans" pitchFamily="2" charset="0"/>
              <a:ea typeface="Open Sans" pitchFamily="2" charset="0"/>
              <a:cs typeface="Open Sans" pitchFamily="2" charset="0"/>
            </a:endParaRPr>
          </a:p>
          <a:p>
            <a:pPr marL="0" lvl="0" indent="0" algn="l" rtl="0">
              <a:lnSpc>
                <a:spcPct val="90000"/>
              </a:lnSpc>
              <a:spcBef>
                <a:spcPts val="1400"/>
              </a:spcBef>
              <a:spcAft>
                <a:spcPts val="0"/>
              </a:spcAft>
              <a:buSzPts val="2400"/>
              <a:buNone/>
            </a:pPr>
            <a:r>
              <a:rPr lang="en-GB" sz="2400" dirty="0">
                <a:solidFill>
                  <a:srgbClr val="595959"/>
                </a:solidFill>
                <a:latin typeface="Open Sans" pitchFamily="2" charset="0"/>
                <a:ea typeface="Open Sans" pitchFamily="2" charset="0"/>
                <a:cs typeface="Open Sans" pitchFamily="2" charset="0"/>
              </a:rPr>
              <a:t>This is a safe and controlled way to identify if someone is allergic to certain types of foods/animals/plants etc.</a:t>
            </a:r>
            <a:endParaRPr dirty="0">
              <a:latin typeface="Open Sans" pitchFamily="2" charset="0"/>
              <a:ea typeface="Open Sans" pitchFamily="2" charset="0"/>
              <a:cs typeface="Open Sans" pitchFamily="2" charset="0"/>
            </a:endParaRPr>
          </a:p>
          <a:p>
            <a:pPr marL="0" lvl="0" indent="0" algn="l" rtl="0">
              <a:lnSpc>
                <a:spcPct val="90000"/>
              </a:lnSpc>
              <a:spcBef>
                <a:spcPts val="1400"/>
              </a:spcBef>
              <a:spcAft>
                <a:spcPts val="0"/>
              </a:spcAft>
              <a:buSzPts val="2400"/>
              <a:buNone/>
            </a:pPr>
            <a:r>
              <a:rPr lang="en-GB" sz="2400" dirty="0">
                <a:solidFill>
                  <a:srgbClr val="595959"/>
                </a:solidFill>
                <a:latin typeface="Open Sans" pitchFamily="2" charset="0"/>
                <a:ea typeface="Open Sans" pitchFamily="2" charset="0"/>
                <a:cs typeface="Open Sans" pitchFamily="2" charset="0"/>
              </a:rPr>
              <a:t>If a white dot shows up where the sample was put after 15 minutes then it shows the person is allergic to it.</a:t>
            </a:r>
            <a:endParaRPr dirty="0">
              <a:latin typeface="Open Sans" pitchFamily="2" charset="0"/>
              <a:ea typeface="Open Sans" pitchFamily="2" charset="0"/>
              <a:cs typeface="Open Sans" pitchFamily="2" charset="0"/>
            </a:endParaRPr>
          </a:p>
        </p:txBody>
      </p:sp>
      <p:pic>
        <p:nvPicPr>
          <p:cNvPr id="4" name="Picture 3" descr="A picture containing text, traffic light, vector graphics&#10;&#10;Description automatically generated">
            <a:extLst>
              <a:ext uri="{FF2B5EF4-FFF2-40B4-BE49-F238E27FC236}">
                <a16:creationId xmlns:a16="http://schemas.microsoft.com/office/drawing/2014/main" id="{20DEFD1F-1B51-121F-493E-99BB91BC134C}"/>
              </a:ext>
            </a:extLst>
          </p:cNvPr>
          <p:cNvPicPr>
            <a:picLocks noChangeAspect="1"/>
          </p:cNvPicPr>
          <p:nvPr/>
        </p:nvPicPr>
        <p:blipFill rotWithShape="1">
          <a:blip r:embed="rId3"/>
          <a:srcRect l="35565" t="22495" r="52140" b="62928"/>
          <a:stretch/>
        </p:blipFill>
        <p:spPr>
          <a:xfrm rot="19824434">
            <a:off x="436879" y="-26161"/>
            <a:ext cx="1499016" cy="8324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4">
                                            <p:txEl>
                                              <p:pRg st="0" end="0"/>
                                            </p:txEl>
                                          </p:spTgt>
                                        </p:tgtEl>
                                        <p:attrNameLst>
                                          <p:attrName>style.visibility</p:attrName>
                                        </p:attrNameLst>
                                      </p:cBhvr>
                                      <p:to>
                                        <p:strVal val="visible"/>
                                      </p:to>
                                    </p:set>
                                    <p:animEffect transition="in" filter="fade">
                                      <p:cBhvr>
                                        <p:cTn id="7" dur="1000"/>
                                        <p:tgtEl>
                                          <p:spTgt spid="1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4">
                                            <p:txEl>
                                              <p:pRg st="1" end="1"/>
                                            </p:txEl>
                                          </p:spTgt>
                                        </p:tgtEl>
                                        <p:attrNameLst>
                                          <p:attrName>style.visibility</p:attrName>
                                        </p:attrNameLst>
                                      </p:cBhvr>
                                      <p:to>
                                        <p:strVal val="visible"/>
                                      </p:to>
                                    </p:set>
                                    <p:animEffect transition="in" filter="fade">
                                      <p:cBhvr>
                                        <p:cTn id="12" dur="1000"/>
                                        <p:tgtEl>
                                          <p:spTgt spid="13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4">
                                            <p:txEl>
                                              <p:pRg st="2" end="2"/>
                                            </p:txEl>
                                          </p:spTgt>
                                        </p:tgtEl>
                                        <p:attrNameLst>
                                          <p:attrName>style.visibility</p:attrName>
                                        </p:attrNameLst>
                                      </p:cBhvr>
                                      <p:to>
                                        <p:strVal val="visible"/>
                                      </p:to>
                                    </p:set>
                                    <p:animEffect transition="in" filter="fade">
                                      <p:cBhvr>
                                        <p:cTn id="17" dur="1000"/>
                                        <p:tgtEl>
                                          <p:spTgt spid="13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4">
                                            <p:txEl>
                                              <p:pRg st="3" end="3"/>
                                            </p:txEl>
                                          </p:spTgt>
                                        </p:tgtEl>
                                        <p:attrNameLst>
                                          <p:attrName>style.visibility</p:attrName>
                                        </p:attrNameLst>
                                      </p:cBhvr>
                                      <p:to>
                                        <p:strVal val="visible"/>
                                      </p:to>
                                    </p:set>
                                    <p:animEffect transition="in" filter="fade">
                                      <p:cBhvr>
                                        <p:cTn id="22" dur="1000"/>
                                        <p:tgtEl>
                                          <p:spTgt spid="13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4">
                                            <p:txEl>
                                              <p:pRg st="4" end="4"/>
                                            </p:txEl>
                                          </p:spTgt>
                                        </p:tgtEl>
                                        <p:attrNameLst>
                                          <p:attrName>style.visibility</p:attrName>
                                        </p:attrNameLst>
                                      </p:cBhvr>
                                      <p:to>
                                        <p:strVal val="visible"/>
                                      </p:to>
                                    </p:set>
                                    <p:animEffect transition="in" filter="fade">
                                      <p:cBhvr>
                                        <p:cTn id="27" dur="1000"/>
                                        <p:tgtEl>
                                          <p:spTgt spid="13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4">
                                            <p:txEl>
                                              <p:pRg st="5" end="5"/>
                                            </p:txEl>
                                          </p:spTgt>
                                        </p:tgtEl>
                                        <p:attrNameLst>
                                          <p:attrName>style.visibility</p:attrName>
                                        </p:attrNameLst>
                                      </p:cBhvr>
                                      <p:to>
                                        <p:strVal val="visible"/>
                                      </p:to>
                                    </p:set>
                                    <p:animEffect transition="in" filter="fade">
                                      <p:cBhvr>
                                        <p:cTn id="32" dur="1000"/>
                                        <p:tgtEl>
                                          <p:spTgt spid="13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34">
                                            <p:txEl>
                                              <p:pRg st="6" end="6"/>
                                            </p:txEl>
                                          </p:spTgt>
                                        </p:tgtEl>
                                        <p:attrNameLst>
                                          <p:attrName>style.visibility</p:attrName>
                                        </p:attrNameLst>
                                      </p:cBhvr>
                                      <p:to>
                                        <p:strVal val="visible"/>
                                      </p:to>
                                    </p:set>
                                    <p:animEffect transition="in" filter="fade">
                                      <p:cBhvr>
                                        <p:cTn id="37" dur="1000"/>
                                        <p:tgtEl>
                                          <p:spTgt spid="13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7"/>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dk1"/>
              </a:buClr>
              <a:buSzPts val="4800"/>
              <a:buFont typeface="Calibri"/>
              <a:buNone/>
            </a:pPr>
            <a:r>
              <a:rPr lang="en-GB" dirty="0">
                <a:solidFill>
                  <a:schemeClr val="bg2"/>
                </a:solidFill>
                <a:latin typeface="Geomanist" panose="02000503000000020004" pitchFamily="50" charset="0"/>
              </a:rPr>
              <a:t>Why did Holly </a:t>
            </a:r>
            <a:r>
              <a:rPr lang="en-GB">
                <a:solidFill>
                  <a:schemeClr val="bg2"/>
                </a:solidFill>
                <a:latin typeface="Geomanist" panose="02000503000000020004" pitchFamily="50" charset="0"/>
              </a:rPr>
              <a:t>and Harun </a:t>
            </a:r>
            <a:r>
              <a:rPr lang="en-GB" dirty="0">
                <a:solidFill>
                  <a:schemeClr val="bg2"/>
                </a:solidFill>
                <a:latin typeface="Geomanist" panose="02000503000000020004" pitchFamily="50" charset="0"/>
              </a:rPr>
              <a:t>have to do an allergy challenge test?</a:t>
            </a:r>
            <a:endParaRPr dirty="0">
              <a:solidFill>
                <a:schemeClr val="bg2"/>
              </a:solidFill>
              <a:latin typeface="Geomanist" panose="02000503000000020004" pitchFamily="50" charset="0"/>
            </a:endParaRPr>
          </a:p>
        </p:txBody>
      </p:sp>
      <p:sp>
        <p:nvSpPr>
          <p:cNvPr id="140" name="Google Shape;140;p7"/>
          <p:cNvSpPr txBox="1">
            <a:spLocks noGrp="1"/>
          </p:cNvSpPr>
          <p:nvPr>
            <p:ph type="body" idx="1"/>
          </p:nvPr>
        </p:nvSpPr>
        <p:spPr>
          <a:prstGeom prst="rect">
            <a:avLst/>
          </a:prstGeom>
          <a:noFill/>
          <a:ln>
            <a:noFill/>
          </a:ln>
        </p:spPr>
        <p:txBody>
          <a:bodyPr spcFirstLastPara="1" wrap="square" lIns="0" tIns="45700" rIns="0" bIns="45700" anchor="t" anchorCtr="0">
            <a:noAutofit/>
          </a:bodyPr>
          <a:lstStyle/>
          <a:p>
            <a:pPr marL="91440" lvl="0" indent="-152400" algn="l" rtl="0">
              <a:lnSpc>
                <a:spcPct val="90000"/>
              </a:lnSpc>
              <a:spcBef>
                <a:spcPts val="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A) To test whether they are still allergic to certain foods</a:t>
            </a:r>
            <a:endParaRPr dirty="0">
              <a:latin typeface="Open Sans" pitchFamily="2" charset="0"/>
              <a:ea typeface="Open Sans" pitchFamily="2" charset="0"/>
              <a:cs typeface="Open Sans" pitchFamily="2" charset="0"/>
            </a:endParaRPr>
          </a:p>
          <a:p>
            <a:pPr marL="91440" lvl="0" indent="-152400" algn="l" rtl="0">
              <a:lnSpc>
                <a:spcPct val="90000"/>
              </a:lnSpc>
              <a:spcBef>
                <a:spcPts val="140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B) To identify any new allergies</a:t>
            </a:r>
            <a:endParaRPr dirty="0">
              <a:latin typeface="Open Sans" pitchFamily="2" charset="0"/>
              <a:ea typeface="Open Sans" pitchFamily="2" charset="0"/>
              <a:cs typeface="Open Sans" pitchFamily="2" charset="0"/>
            </a:endParaRPr>
          </a:p>
          <a:p>
            <a:pPr marL="91440" lvl="0" indent="-152400" algn="l" rtl="0">
              <a:lnSpc>
                <a:spcPct val="90000"/>
              </a:lnSpc>
              <a:spcBef>
                <a:spcPts val="1400"/>
              </a:spcBef>
              <a:spcAft>
                <a:spcPts val="0"/>
              </a:spcAft>
              <a:buSzPts val="2400"/>
              <a:buChar char=" "/>
            </a:pPr>
            <a:r>
              <a:rPr lang="en-GB" sz="2400" dirty="0">
                <a:solidFill>
                  <a:srgbClr val="595959"/>
                </a:solidFill>
                <a:latin typeface="Open Sans" pitchFamily="2" charset="0"/>
                <a:ea typeface="Open Sans" pitchFamily="2" charset="0"/>
                <a:cs typeface="Open Sans" pitchFamily="2" charset="0"/>
              </a:rPr>
              <a:t>C) To see what symptoms they would show</a:t>
            </a:r>
            <a:endParaRPr dirty="0">
              <a:latin typeface="Open Sans" pitchFamily="2" charset="0"/>
              <a:ea typeface="Open Sans" pitchFamily="2" charset="0"/>
              <a:cs typeface="Open Sans" pitchFamily="2" charset="0"/>
            </a:endParaRPr>
          </a:p>
          <a:p>
            <a:pPr marL="0" lvl="0" indent="0" algn="l" rtl="0">
              <a:lnSpc>
                <a:spcPct val="90000"/>
              </a:lnSpc>
              <a:spcBef>
                <a:spcPts val="1400"/>
              </a:spcBef>
              <a:spcAft>
                <a:spcPts val="0"/>
              </a:spcAft>
              <a:buSzPts val="2400"/>
              <a:buNone/>
            </a:pPr>
            <a:endParaRPr sz="2400" dirty="0">
              <a:latin typeface="Open Sans" pitchFamily="2" charset="0"/>
              <a:ea typeface="Open Sans" pitchFamily="2" charset="0"/>
              <a:cs typeface="Open Sans" pitchFamily="2" charset="0"/>
            </a:endParaRPr>
          </a:p>
          <a:p>
            <a:pPr marL="0" lvl="0" indent="0" algn="ctr" rtl="0">
              <a:lnSpc>
                <a:spcPct val="90000"/>
              </a:lnSpc>
              <a:spcBef>
                <a:spcPts val="1400"/>
              </a:spcBef>
              <a:spcAft>
                <a:spcPts val="0"/>
              </a:spcAft>
              <a:buSzPts val="2400"/>
              <a:buNone/>
            </a:pPr>
            <a:r>
              <a:rPr lang="en-GB" sz="2400" dirty="0">
                <a:solidFill>
                  <a:schemeClr val="dk1"/>
                </a:solidFill>
                <a:latin typeface="Open Sans" pitchFamily="2" charset="0"/>
                <a:ea typeface="Open Sans" pitchFamily="2" charset="0"/>
                <a:cs typeface="Open Sans" pitchFamily="2" charset="0"/>
              </a:rPr>
              <a:t>The answer is….A </a:t>
            </a:r>
            <a:endParaRPr dirty="0">
              <a:latin typeface="Open Sans" pitchFamily="2" charset="0"/>
              <a:ea typeface="Open Sans" pitchFamily="2" charset="0"/>
              <a:cs typeface="Open Sans" pitchFamily="2" charset="0"/>
            </a:endParaRPr>
          </a:p>
          <a:p>
            <a:pPr marL="0" lvl="0" indent="0" algn="ctr" rtl="0">
              <a:lnSpc>
                <a:spcPct val="90000"/>
              </a:lnSpc>
              <a:spcBef>
                <a:spcPts val="1400"/>
              </a:spcBef>
              <a:spcAft>
                <a:spcPts val="0"/>
              </a:spcAft>
              <a:buSzPts val="2400"/>
              <a:buNone/>
            </a:pPr>
            <a:endParaRPr sz="2400" dirty="0">
              <a:solidFill>
                <a:srgbClr val="002060"/>
              </a:solidFill>
              <a:latin typeface="Open Sans" pitchFamily="2" charset="0"/>
              <a:ea typeface="Open Sans" pitchFamily="2" charset="0"/>
              <a:cs typeface="Open Sans" pitchFamily="2" charset="0"/>
            </a:endParaRPr>
          </a:p>
          <a:p>
            <a:pPr marL="0" lvl="0" indent="0" algn="l" rtl="0">
              <a:lnSpc>
                <a:spcPct val="90000"/>
              </a:lnSpc>
              <a:spcBef>
                <a:spcPts val="1400"/>
              </a:spcBef>
              <a:spcAft>
                <a:spcPts val="0"/>
              </a:spcAft>
              <a:buSzPts val="2400"/>
              <a:buNone/>
            </a:pPr>
            <a:r>
              <a:rPr lang="en-GB" sz="2400" dirty="0">
                <a:solidFill>
                  <a:srgbClr val="595959"/>
                </a:solidFill>
                <a:latin typeface="Open Sans" pitchFamily="2" charset="0"/>
                <a:ea typeface="Open Sans" pitchFamily="2" charset="0"/>
                <a:cs typeface="Open Sans" pitchFamily="2" charset="0"/>
              </a:rPr>
              <a:t>It is possible to grow out of allergies as you get older. This is why you have to go for an allergy challenge test.</a:t>
            </a:r>
            <a:endParaRPr dirty="0">
              <a:latin typeface="Open Sans" pitchFamily="2" charset="0"/>
              <a:ea typeface="Open Sans" pitchFamily="2" charset="0"/>
              <a:cs typeface="Open Sans" pitchFamily="2" charset="0"/>
            </a:endParaRPr>
          </a:p>
        </p:txBody>
      </p:sp>
      <p:pic>
        <p:nvPicPr>
          <p:cNvPr id="4" name="Picture 3" descr="A picture containing text, traffic light, vector graphics&#10;&#10;Description automatically generated">
            <a:extLst>
              <a:ext uri="{FF2B5EF4-FFF2-40B4-BE49-F238E27FC236}">
                <a16:creationId xmlns:a16="http://schemas.microsoft.com/office/drawing/2014/main" id="{1F56F958-4DD9-F459-2BE4-26213EDD567D}"/>
              </a:ext>
            </a:extLst>
          </p:cNvPr>
          <p:cNvPicPr>
            <a:picLocks noChangeAspect="1"/>
          </p:cNvPicPr>
          <p:nvPr/>
        </p:nvPicPr>
        <p:blipFill rotWithShape="1">
          <a:blip r:embed="rId3"/>
          <a:srcRect l="35565" t="22495" r="52140" b="62928"/>
          <a:stretch/>
        </p:blipFill>
        <p:spPr>
          <a:xfrm rot="19824434">
            <a:off x="397550" y="-6496"/>
            <a:ext cx="1499016" cy="8324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0">
                                            <p:txEl>
                                              <p:pRg st="0" end="0"/>
                                            </p:txEl>
                                          </p:spTgt>
                                        </p:tgtEl>
                                        <p:attrNameLst>
                                          <p:attrName>style.visibility</p:attrName>
                                        </p:attrNameLst>
                                      </p:cBhvr>
                                      <p:to>
                                        <p:strVal val="visible"/>
                                      </p:to>
                                    </p:set>
                                    <p:animEffect transition="in" filter="fade">
                                      <p:cBhvr>
                                        <p:cTn id="7" dur="1000"/>
                                        <p:tgtEl>
                                          <p:spTgt spid="14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0">
                                            <p:txEl>
                                              <p:pRg st="1" end="1"/>
                                            </p:txEl>
                                          </p:spTgt>
                                        </p:tgtEl>
                                        <p:attrNameLst>
                                          <p:attrName>style.visibility</p:attrName>
                                        </p:attrNameLst>
                                      </p:cBhvr>
                                      <p:to>
                                        <p:strVal val="visible"/>
                                      </p:to>
                                    </p:set>
                                    <p:animEffect transition="in" filter="fade">
                                      <p:cBhvr>
                                        <p:cTn id="12" dur="1000"/>
                                        <p:tgtEl>
                                          <p:spTgt spid="14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0">
                                            <p:txEl>
                                              <p:pRg st="2" end="2"/>
                                            </p:txEl>
                                          </p:spTgt>
                                        </p:tgtEl>
                                        <p:attrNameLst>
                                          <p:attrName>style.visibility</p:attrName>
                                        </p:attrNameLst>
                                      </p:cBhvr>
                                      <p:to>
                                        <p:strVal val="visible"/>
                                      </p:to>
                                    </p:set>
                                    <p:animEffect transition="in" filter="fade">
                                      <p:cBhvr>
                                        <p:cTn id="17" dur="1000"/>
                                        <p:tgtEl>
                                          <p:spTgt spid="14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0">
                                            <p:txEl>
                                              <p:pRg st="3" end="3"/>
                                            </p:txEl>
                                          </p:spTgt>
                                        </p:tgtEl>
                                        <p:attrNameLst>
                                          <p:attrName>style.visibility</p:attrName>
                                        </p:attrNameLst>
                                      </p:cBhvr>
                                      <p:to>
                                        <p:strVal val="visible"/>
                                      </p:to>
                                    </p:set>
                                    <p:animEffect transition="in" filter="fade">
                                      <p:cBhvr>
                                        <p:cTn id="22" dur="1000"/>
                                        <p:tgtEl>
                                          <p:spTgt spid="14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0">
                                            <p:txEl>
                                              <p:pRg st="4" end="4"/>
                                            </p:txEl>
                                          </p:spTgt>
                                        </p:tgtEl>
                                        <p:attrNameLst>
                                          <p:attrName>style.visibility</p:attrName>
                                        </p:attrNameLst>
                                      </p:cBhvr>
                                      <p:to>
                                        <p:strVal val="visible"/>
                                      </p:to>
                                    </p:set>
                                    <p:animEffect transition="in" filter="fade">
                                      <p:cBhvr>
                                        <p:cTn id="27" dur="1000"/>
                                        <p:tgtEl>
                                          <p:spTgt spid="14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0">
                                            <p:txEl>
                                              <p:pRg st="5" end="5"/>
                                            </p:txEl>
                                          </p:spTgt>
                                        </p:tgtEl>
                                        <p:attrNameLst>
                                          <p:attrName>style.visibility</p:attrName>
                                        </p:attrNameLst>
                                      </p:cBhvr>
                                      <p:to>
                                        <p:strVal val="visible"/>
                                      </p:to>
                                    </p:set>
                                    <p:animEffect transition="in" filter="fade">
                                      <p:cBhvr>
                                        <p:cTn id="32" dur="1000"/>
                                        <p:tgtEl>
                                          <p:spTgt spid="14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0">
                                            <p:txEl>
                                              <p:pRg st="6" end="6"/>
                                            </p:txEl>
                                          </p:spTgt>
                                        </p:tgtEl>
                                        <p:attrNameLst>
                                          <p:attrName>style.visibility</p:attrName>
                                        </p:attrNameLst>
                                      </p:cBhvr>
                                      <p:to>
                                        <p:strVal val="visible"/>
                                      </p:to>
                                    </p:set>
                                    <p:animEffect transition="in" filter="fade">
                                      <p:cBhvr>
                                        <p:cTn id="37" dur="1000"/>
                                        <p:tgtEl>
                                          <p:spTgt spid="14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6" name="Text Placeholder 5">
            <a:extLst>
              <a:ext uri="{FF2B5EF4-FFF2-40B4-BE49-F238E27FC236}">
                <a16:creationId xmlns:a16="http://schemas.microsoft.com/office/drawing/2014/main" id="{35A76C29-7DD7-B7FB-1702-E94379C5729D}"/>
              </a:ext>
            </a:extLst>
          </p:cNvPr>
          <p:cNvSpPr>
            <a:spLocks noGrp="1"/>
          </p:cNvSpPr>
          <p:nvPr>
            <p:ph type="body" idx="1"/>
          </p:nvPr>
        </p:nvSpPr>
        <p:spPr>
          <a:xfrm>
            <a:off x="965305" y="3165487"/>
            <a:ext cx="10058400" cy="1321672"/>
          </a:xfrm>
        </p:spPr>
        <p:txBody>
          <a:bodyPr>
            <a:normAutofit/>
          </a:bodyPr>
          <a:lstStyle/>
          <a:p>
            <a:pPr algn="ctr"/>
            <a:r>
              <a:rPr lang="en-GB" sz="3600" dirty="0">
                <a:latin typeface="Open Sans" pitchFamily="2" charset="0"/>
                <a:ea typeface="Open Sans" pitchFamily="2" charset="0"/>
                <a:cs typeface="Open Sans" pitchFamily="2" charset="0"/>
              </a:rPr>
              <a:t>Well done for completing the quiz!</a:t>
            </a:r>
          </a:p>
        </p:txBody>
      </p:sp>
      <p:pic>
        <p:nvPicPr>
          <p:cNvPr id="8" name="Picture 7" descr="A picture containing icon&#10;&#10;Description automatically generated">
            <a:extLst>
              <a:ext uri="{FF2B5EF4-FFF2-40B4-BE49-F238E27FC236}">
                <a16:creationId xmlns:a16="http://schemas.microsoft.com/office/drawing/2014/main" id="{E6C08CDD-1463-A630-2843-E4A6B48626AC}"/>
              </a:ext>
            </a:extLst>
          </p:cNvPr>
          <p:cNvPicPr>
            <a:picLocks noChangeAspect="1"/>
          </p:cNvPicPr>
          <p:nvPr/>
        </p:nvPicPr>
        <p:blipFill>
          <a:blip r:embed="rId3"/>
          <a:stretch>
            <a:fillRect/>
          </a:stretch>
        </p:blipFill>
        <p:spPr>
          <a:xfrm>
            <a:off x="3482253" y="207519"/>
            <a:ext cx="5227493" cy="1562773"/>
          </a:xfrm>
          <a:prstGeom prst="rect">
            <a:avLst/>
          </a:prstGeom>
        </p:spPr>
      </p:pic>
    </p:spTree>
    <p:extLst>
      <p:ext uri="{BB962C8B-B14F-4D97-AF65-F5344CB8AC3E}">
        <p14:creationId xmlns:p14="http://schemas.microsoft.com/office/powerpoint/2010/main" val="4288474085"/>
      </p:ext>
    </p:extLst>
  </p:cSld>
  <p:clrMapOvr>
    <a:masterClrMapping/>
  </p:clrMapOvr>
</p:sld>
</file>

<file path=ppt/theme/theme1.xml><?xml version="1.0" encoding="utf-8"?>
<a:theme xmlns:a="http://schemas.openxmlformats.org/drawingml/2006/main" name="Retrospect">
  <a:themeElements>
    <a:clrScheme name="ACBrandKit2022">
      <a:dk1>
        <a:sysClr val="windowText" lastClr="000000"/>
      </a:dk1>
      <a:lt1>
        <a:srgbClr val="FFFFFF"/>
      </a:lt1>
      <a:dk2>
        <a:srgbClr val="007989"/>
      </a:dk2>
      <a:lt2>
        <a:srgbClr val="E7E6E6"/>
      </a:lt2>
      <a:accent1>
        <a:srgbClr val="FF8F1F"/>
      </a:accent1>
      <a:accent2>
        <a:srgbClr val="007989"/>
      </a:accent2>
      <a:accent3>
        <a:srgbClr val="FBAA1E"/>
      </a:accent3>
      <a:accent4>
        <a:srgbClr val="FFC000"/>
      </a:accent4>
      <a:accent5>
        <a:srgbClr val="00ADC1"/>
      </a:accent5>
      <a:accent6>
        <a:srgbClr val="FFFFFF"/>
      </a:accent6>
      <a:hlink>
        <a:srgbClr val="007989"/>
      </a:hlink>
      <a:folHlink>
        <a:srgbClr val="FBAA1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73399E3E02C4B4586F828D59122AB9C" ma:contentTypeVersion="16" ma:contentTypeDescription="Create a new document." ma:contentTypeScope="" ma:versionID="c29d16cbb32b91efa7779a0501568556">
  <xsd:schema xmlns:xsd="http://www.w3.org/2001/XMLSchema" xmlns:xs="http://www.w3.org/2001/XMLSchema" xmlns:p="http://schemas.microsoft.com/office/2006/metadata/properties" xmlns:ns2="a694b255-5fb8-4a3f-b043-fe1db76b12b8" xmlns:ns3="878796c0-b867-43af-a12a-394f9e45406c" targetNamespace="http://schemas.microsoft.com/office/2006/metadata/properties" ma:root="true" ma:fieldsID="b4cd4d11e0b51ca131f9adcfcee4b2b4" ns2:_="" ns3:_="">
    <xsd:import namespace="a694b255-5fb8-4a3f-b043-fe1db76b12b8"/>
    <xsd:import namespace="878796c0-b867-43af-a12a-394f9e45406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LengthInSeconds" minOccurs="0"/>
                <xsd:element ref="ns2:MediaServiceDateTaken" minOccurs="0"/>
                <xsd:element ref="ns2:MediaServiceAutoKeyPoints" minOccurs="0"/>
                <xsd:element ref="ns2:MediaServiceKeyPoint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94b255-5fb8-4a3f-b043-fe1db76b12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30c936a-a256-4ef8-ba4e-0e6ffef9bc9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78796c0-b867-43af-a12a-394f9e45406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d6b62b3-41b1-4f59-add5-27fbdfe5be1b}" ma:internalName="TaxCatchAll" ma:showField="CatchAllData" ma:web="878796c0-b867-43af-a12a-394f9e4540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694b255-5fb8-4a3f-b043-fe1db76b12b8">
      <Terms xmlns="http://schemas.microsoft.com/office/infopath/2007/PartnerControls"/>
    </lcf76f155ced4ddcb4097134ff3c332f>
    <TaxCatchAll xmlns="878796c0-b867-43af-a12a-394f9e45406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7289D2-EAD4-4C07-BE3C-F37087DA6F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94b255-5fb8-4a3f-b043-fe1db76b12b8"/>
    <ds:schemaRef ds:uri="878796c0-b867-43af-a12a-394f9e4540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59F9A6E-90C6-48F4-9A57-3CF6122F95C5}">
  <ds:schemaRefs>
    <ds:schemaRef ds:uri="http://purl.org/dc/terms/"/>
    <ds:schemaRef ds:uri="http://schemas.microsoft.com/office/2006/metadata/properties"/>
    <ds:schemaRef ds:uri="http://www.w3.org/XML/1998/namespace"/>
    <ds:schemaRef ds:uri="878796c0-b867-43af-a12a-394f9e45406c"/>
    <ds:schemaRef ds:uri="http://purl.org/dc/dcmitype/"/>
    <ds:schemaRef ds:uri="a694b255-5fb8-4a3f-b043-fe1db76b12b8"/>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4C8155C3-8B99-4A5C-9851-96171AAC41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21</TotalTime>
  <Words>477</Words>
  <Application>Microsoft Office PowerPoint</Application>
  <PresentationFormat>Widescreen</PresentationFormat>
  <Paragraphs>52</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Calibri</vt:lpstr>
      <vt:lpstr>Arial</vt:lpstr>
      <vt:lpstr>Geomanist</vt:lpstr>
      <vt:lpstr>Trebuchet MS</vt:lpstr>
      <vt:lpstr>Open Sans</vt:lpstr>
      <vt:lpstr>Retrospect</vt:lpstr>
      <vt:lpstr>PowerPoint Presentation</vt:lpstr>
      <vt:lpstr>Where should you go if you’re having an allergic reaction that’s not life threatening? </vt:lpstr>
      <vt:lpstr>What was the main symptom of Max’s reaction?</vt:lpstr>
      <vt:lpstr>What medicine did they give to Max?</vt:lpstr>
      <vt:lpstr>  Alan had a serious reaction (anaphylaxis). What symptoms did he show?</vt:lpstr>
      <vt:lpstr>What did the nurse do during Max’s allergy test?</vt:lpstr>
      <vt:lpstr>Why did Holly and Harun have to do an allergy challenge test?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Caitlin Jones (Food Technical)</dc:creator>
  <cp:lastModifiedBy>Kayleigh Cardnell</cp:lastModifiedBy>
  <cp:revision>2</cp:revision>
  <dcterms:created xsi:type="dcterms:W3CDTF">2021-01-28T15:18:12Z</dcterms:created>
  <dcterms:modified xsi:type="dcterms:W3CDTF">2023-02-07T10:53:04Z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0x010100C73399E3E02C4B4586F828D59122AB9C</vt:lpwstr>
  </property>
  <property fmtid="{D5CDD505-2E9C-101B-9397-08002B2CF9AE}" pid="3" name="MediaServiceImageTags">
    <vt:lpwstr/>
  </property>
</Properties>
</file>