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8" r:id="rId6"/>
    <p:sldId id="257" r:id="rId7"/>
    <p:sldId id="259" r:id="rId8"/>
    <p:sldId id="260" r:id="rId9"/>
    <p:sldId id="261" r:id="rId10"/>
    <p:sldId id="276" r:id="rId11"/>
    <p:sldId id="263" r:id="rId12"/>
    <p:sldId id="264" r:id="rId13"/>
    <p:sldId id="279" r:id="rId14"/>
    <p:sldId id="266" r:id="rId15"/>
    <p:sldId id="267" r:id="rId16"/>
    <p:sldId id="268" r:id="rId17"/>
    <p:sldId id="269" r:id="rId18"/>
    <p:sldId id="270" r:id="rId19"/>
    <p:sldId id="271" r:id="rId20"/>
    <p:sldId id="281" r:id="rId21"/>
    <p:sldId id="278" r:id="rId22"/>
    <p:sldId id="28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Harding" userId="S::megan.harding@anaphylaxis.org.uk::470f006d-138c-4ceb-a88d-75e4e3e4e522" providerId="AD" clId="Web-{8B94434C-6338-CCF7-C718-D001A9EA777A}"/>
    <pc:docChg chg="modSld">
      <pc:chgData name="Megan Harding" userId="S::megan.harding@anaphylaxis.org.uk::470f006d-138c-4ceb-a88d-75e4e3e4e522" providerId="AD" clId="Web-{8B94434C-6338-CCF7-C718-D001A9EA777A}" dt="2022-07-18T16:02:29.064" v="2" actId="20577"/>
      <pc:docMkLst>
        <pc:docMk/>
      </pc:docMkLst>
      <pc:sldChg chg="modSp">
        <pc:chgData name="Megan Harding" userId="S::megan.harding@anaphylaxis.org.uk::470f006d-138c-4ceb-a88d-75e4e3e4e522" providerId="AD" clId="Web-{8B94434C-6338-CCF7-C718-D001A9EA777A}" dt="2022-07-18T16:02:29.064" v="2" actId="20577"/>
        <pc:sldMkLst>
          <pc:docMk/>
          <pc:sldMk cId="1205450098" sldId="270"/>
        </pc:sldMkLst>
        <pc:spChg chg="mod">
          <ac:chgData name="Megan Harding" userId="S::megan.harding@anaphylaxis.org.uk::470f006d-138c-4ceb-a88d-75e4e3e4e522" providerId="AD" clId="Web-{8B94434C-6338-CCF7-C718-D001A9EA777A}" dt="2022-07-18T16:02:29.064" v="2" actId="20577"/>
          <ac:spMkLst>
            <pc:docMk/>
            <pc:sldMk cId="1205450098" sldId="270"/>
            <ac:spMk id="16" creationId="{2EFED7B9-7798-5E6A-70AF-893C8D3D0971}"/>
          </ac:spMkLst>
        </pc:spChg>
      </pc:sldChg>
    </pc:docChg>
  </pc:docChgLst>
  <pc:docChgLst>
    <pc:chgData name="Hannah Bell" userId="4bf5726f-d101-4554-aad7-70b639bb1e14" providerId="ADAL" clId="{09833A6F-FB5F-4EBF-A16B-EA6960E0022E}"/>
    <pc:docChg chg="modSld">
      <pc:chgData name="Hannah Bell" userId="4bf5726f-d101-4554-aad7-70b639bb1e14" providerId="ADAL" clId="{09833A6F-FB5F-4EBF-A16B-EA6960E0022E}" dt="2022-08-16T08:36:39.656" v="17" actId="20577"/>
      <pc:docMkLst>
        <pc:docMk/>
      </pc:docMkLst>
      <pc:sldChg chg="modSp mod">
        <pc:chgData name="Hannah Bell" userId="4bf5726f-d101-4554-aad7-70b639bb1e14" providerId="ADAL" clId="{09833A6F-FB5F-4EBF-A16B-EA6960E0022E}" dt="2022-08-16T08:36:39.656" v="17" actId="20577"/>
        <pc:sldMkLst>
          <pc:docMk/>
          <pc:sldMk cId="3530161807" sldId="268"/>
        </pc:sldMkLst>
        <pc:spChg chg="mod">
          <ac:chgData name="Hannah Bell" userId="4bf5726f-d101-4554-aad7-70b639bb1e14" providerId="ADAL" clId="{09833A6F-FB5F-4EBF-A16B-EA6960E0022E}" dt="2022-08-16T08:36:39.656" v="17" actId="20577"/>
          <ac:spMkLst>
            <pc:docMk/>
            <pc:sldMk cId="3530161807" sldId="268"/>
            <ac:spMk id="22" creationId="{80297322-3F8E-172E-96D5-237FEFFA02FA}"/>
          </ac:spMkLst>
        </pc:spChg>
      </pc:sldChg>
    </pc:docChg>
  </pc:docChgLst>
  <pc:docChgLst>
    <pc:chgData name="Kayleigh Cardnell" userId="2b61bfd6-beee-4228-bd20-f4fb9c9419b6" providerId="ADAL" clId="{04FA2470-22E7-4653-BE07-69F81E44F7B5}"/>
    <pc:docChg chg="undo custSel addSld delSld modSld">
      <pc:chgData name="Kayleigh Cardnell" userId="2b61bfd6-beee-4228-bd20-f4fb9c9419b6" providerId="ADAL" clId="{04FA2470-22E7-4653-BE07-69F81E44F7B5}" dt="2023-02-13T12:54:47.998" v="996"/>
      <pc:docMkLst>
        <pc:docMk/>
      </pc:docMkLst>
      <pc:sldChg chg="modNotesTx">
        <pc:chgData name="Kayleigh Cardnell" userId="2b61bfd6-beee-4228-bd20-f4fb9c9419b6" providerId="ADAL" clId="{04FA2470-22E7-4653-BE07-69F81E44F7B5}" dt="2023-02-13T12:54:47.998" v="996"/>
        <pc:sldMkLst>
          <pc:docMk/>
          <pc:sldMk cId="3788013133" sldId="257"/>
        </pc:sldMkLst>
      </pc:sldChg>
      <pc:sldChg chg="modSp mod modNotesTx">
        <pc:chgData name="Kayleigh Cardnell" userId="2b61bfd6-beee-4228-bd20-f4fb9c9419b6" providerId="ADAL" clId="{04FA2470-22E7-4653-BE07-69F81E44F7B5}" dt="2023-02-07T12:15:30.006" v="115" actId="5793"/>
        <pc:sldMkLst>
          <pc:docMk/>
          <pc:sldMk cId="1123087215" sldId="259"/>
        </pc:sldMkLst>
        <pc:spChg chg="mod">
          <ac:chgData name="Kayleigh Cardnell" userId="2b61bfd6-beee-4228-bd20-f4fb9c9419b6" providerId="ADAL" clId="{04FA2470-22E7-4653-BE07-69F81E44F7B5}" dt="2023-02-07T12:15:30.006" v="115" actId="5793"/>
          <ac:spMkLst>
            <pc:docMk/>
            <pc:sldMk cId="1123087215" sldId="259"/>
            <ac:spMk id="56" creationId="{1C7B3E4E-8334-2CE3-5BFE-AF31CA796664}"/>
          </ac:spMkLst>
        </pc:spChg>
      </pc:sldChg>
      <pc:sldChg chg="modSp mod modNotesTx">
        <pc:chgData name="Kayleigh Cardnell" userId="2b61bfd6-beee-4228-bd20-f4fb9c9419b6" providerId="ADAL" clId="{04FA2470-22E7-4653-BE07-69F81E44F7B5}" dt="2023-02-07T12:19:06.943" v="172" actId="20577"/>
        <pc:sldMkLst>
          <pc:docMk/>
          <pc:sldMk cId="2751945236" sldId="260"/>
        </pc:sldMkLst>
        <pc:spChg chg="mod">
          <ac:chgData name="Kayleigh Cardnell" userId="2b61bfd6-beee-4228-bd20-f4fb9c9419b6" providerId="ADAL" clId="{04FA2470-22E7-4653-BE07-69F81E44F7B5}" dt="2023-02-07T12:18:44.237" v="164" actId="20577"/>
          <ac:spMkLst>
            <pc:docMk/>
            <pc:sldMk cId="2751945236" sldId="260"/>
            <ac:spMk id="25" creationId="{741670D5-7E4D-F7C2-6259-5F8C8EB3CD3F}"/>
          </ac:spMkLst>
        </pc:spChg>
        <pc:spChg chg="mod">
          <ac:chgData name="Kayleigh Cardnell" userId="2b61bfd6-beee-4228-bd20-f4fb9c9419b6" providerId="ADAL" clId="{04FA2470-22E7-4653-BE07-69F81E44F7B5}" dt="2023-02-07T12:18:37.488" v="145" actId="14100"/>
          <ac:spMkLst>
            <pc:docMk/>
            <pc:sldMk cId="2751945236" sldId="260"/>
            <ac:spMk id="26" creationId="{EA967784-16BE-A428-FB79-6B49920A34F8}"/>
          </ac:spMkLst>
        </pc:spChg>
        <pc:picChg chg="mod">
          <ac:chgData name="Kayleigh Cardnell" userId="2b61bfd6-beee-4228-bd20-f4fb9c9419b6" providerId="ADAL" clId="{04FA2470-22E7-4653-BE07-69F81E44F7B5}" dt="2023-02-07T12:18:34.453" v="144" actId="1076"/>
          <ac:picMkLst>
            <pc:docMk/>
            <pc:sldMk cId="2751945236" sldId="260"/>
            <ac:picMk id="27" creationId="{CA9B61B9-D236-0F86-A75A-1EA5A3181E0E}"/>
          </ac:picMkLst>
        </pc:picChg>
      </pc:sldChg>
      <pc:sldChg chg="addSp delSp modSp mod modNotesTx">
        <pc:chgData name="Kayleigh Cardnell" userId="2b61bfd6-beee-4228-bd20-f4fb9c9419b6" providerId="ADAL" clId="{04FA2470-22E7-4653-BE07-69F81E44F7B5}" dt="2023-02-07T13:00:14.178" v="971" actId="1076"/>
        <pc:sldMkLst>
          <pc:docMk/>
          <pc:sldMk cId="3858616455" sldId="261"/>
        </pc:sldMkLst>
        <pc:spChg chg="add del mod">
          <ac:chgData name="Kayleigh Cardnell" userId="2b61bfd6-beee-4228-bd20-f4fb9c9419b6" providerId="ADAL" clId="{04FA2470-22E7-4653-BE07-69F81E44F7B5}" dt="2023-02-07T12:24:16.718" v="334" actId="478"/>
          <ac:spMkLst>
            <pc:docMk/>
            <pc:sldMk cId="3858616455" sldId="261"/>
            <ac:spMk id="7" creationId="{1EBD6BAE-1C6C-B62C-5E6C-3E6E36F2F14C}"/>
          </ac:spMkLst>
        </pc:spChg>
        <pc:spChg chg="add mod">
          <ac:chgData name="Kayleigh Cardnell" userId="2b61bfd6-beee-4228-bd20-f4fb9c9419b6" providerId="ADAL" clId="{04FA2470-22E7-4653-BE07-69F81E44F7B5}" dt="2023-02-07T13:00:14.178" v="971" actId="1076"/>
          <ac:spMkLst>
            <pc:docMk/>
            <pc:sldMk cId="3858616455" sldId="261"/>
            <ac:spMk id="10" creationId="{B66FA2C5-88F8-8B47-EB11-DB242F23F1E7}"/>
          </ac:spMkLst>
        </pc:spChg>
        <pc:spChg chg="add mod">
          <ac:chgData name="Kayleigh Cardnell" userId="2b61bfd6-beee-4228-bd20-f4fb9c9419b6" providerId="ADAL" clId="{04FA2470-22E7-4653-BE07-69F81E44F7B5}" dt="2023-02-07T13:00:07.730" v="970" actId="1076"/>
          <ac:spMkLst>
            <pc:docMk/>
            <pc:sldMk cId="3858616455" sldId="261"/>
            <ac:spMk id="11" creationId="{4831686B-11B6-7301-F63D-DD8BCCF155FD}"/>
          </ac:spMkLst>
        </pc:spChg>
        <pc:spChg chg="add mod">
          <ac:chgData name="Kayleigh Cardnell" userId="2b61bfd6-beee-4228-bd20-f4fb9c9419b6" providerId="ADAL" clId="{04FA2470-22E7-4653-BE07-69F81E44F7B5}" dt="2023-02-07T13:00:04.047" v="969" actId="1076"/>
          <ac:spMkLst>
            <pc:docMk/>
            <pc:sldMk cId="3858616455" sldId="261"/>
            <ac:spMk id="15" creationId="{D888CB99-3163-613B-8F71-4170529E0403}"/>
          </ac:spMkLst>
        </pc:spChg>
        <pc:spChg chg="add mod">
          <ac:chgData name="Kayleigh Cardnell" userId="2b61bfd6-beee-4228-bd20-f4fb9c9419b6" providerId="ADAL" clId="{04FA2470-22E7-4653-BE07-69F81E44F7B5}" dt="2023-02-07T12:28:50.442" v="424" actId="1076"/>
          <ac:spMkLst>
            <pc:docMk/>
            <pc:sldMk cId="3858616455" sldId="261"/>
            <ac:spMk id="20" creationId="{2A163281-682D-742D-F3F7-FE572CB139C4}"/>
          </ac:spMkLst>
        </pc:spChg>
        <pc:spChg chg="add mod">
          <ac:chgData name="Kayleigh Cardnell" userId="2b61bfd6-beee-4228-bd20-f4fb9c9419b6" providerId="ADAL" clId="{04FA2470-22E7-4653-BE07-69F81E44F7B5}" dt="2023-02-07T12:28:39.505" v="422" actId="1076"/>
          <ac:spMkLst>
            <pc:docMk/>
            <pc:sldMk cId="3858616455" sldId="261"/>
            <ac:spMk id="22" creationId="{8C84E725-763A-63B6-3B5F-3A485C437FF1}"/>
          </ac:spMkLst>
        </pc:spChg>
        <pc:spChg chg="mod ord">
          <ac:chgData name="Kayleigh Cardnell" userId="2b61bfd6-beee-4228-bd20-f4fb9c9419b6" providerId="ADAL" clId="{04FA2470-22E7-4653-BE07-69F81E44F7B5}" dt="2023-02-07T12:59:47.654" v="965" actId="1076"/>
          <ac:spMkLst>
            <pc:docMk/>
            <pc:sldMk cId="3858616455" sldId="261"/>
            <ac:spMk id="25" creationId="{741670D5-7E4D-F7C2-6259-5F8C8EB3CD3F}"/>
          </ac:spMkLst>
        </pc:spChg>
        <pc:picChg chg="mod">
          <ac:chgData name="Kayleigh Cardnell" userId="2b61bfd6-beee-4228-bd20-f4fb9c9419b6" providerId="ADAL" clId="{04FA2470-22E7-4653-BE07-69F81E44F7B5}" dt="2023-02-07T12:59:52.065" v="966" actId="1076"/>
          <ac:picMkLst>
            <pc:docMk/>
            <pc:sldMk cId="3858616455" sldId="261"/>
            <ac:picMk id="4" creationId="{03B11217-383B-D1B2-3084-B25EDE877F57}"/>
          </ac:picMkLst>
        </pc:picChg>
        <pc:picChg chg="add del mod">
          <ac:chgData name="Kayleigh Cardnell" userId="2b61bfd6-beee-4228-bd20-f4fb9c9419b6" providerId="ADAL" clId="{04FA2470-22E7-4653-BE07-69F81E44F7B5}" dt="2023-02-07T12:23:05.495" v="292" actId="478"/>
          <ac:picMkLst>
            <pc:docMk/>
            <pc:sldMk cId="3858616455" sldId="261"/>
            <ac:picMk id="9" creationId="{E831ED97-D227-C98A-D5A9-FF7380B7355F}"/>
          </ac:picMkLst>
        </pc:picChg>
        <pc:picChg chg="del">
          <ac:chgData name="Kayleigh Cardnell" userId="2b61bfd6-beee-4228-bd20-f4fb9c9419b6" providerId="ADAL" clId="{04FA2470-22E7-4653-BE07-69F81E44F7B5}" dt="2023-02-07T12:20:13.731" v="251" actId="478"/>
          <ac:picMkLst>
            <pc:docMk/>
            <pc:sldMk cId="3858616455" sldId="261"/>
            <ac:picMk id="12" creationId="{30C02D39-05CC-0BA6-11A3-9FACF2FBEBCC}"/>
          </ac:picMkLst>
        </pc:picChg>
        <pc:picChg chg="del mod">
          <ac:chgData name="Kayleigh Cardnell" userId="2b61bfd6-beee-4228-bd20-f4fb9c9419b6" providerId="ADAL" clId="{04FA2470-22E7-4653-BE07-69F81E44F7B5}" dt="2023-02-07T12:23:06.671" v="293" actId="478"/>
          <ac:picMkLst>
            <pc:docMk/>
            <pc:sldMk cId="3858616455" sldId="261"/>
            <ac:picMk id="13" creationId="{7A4BB1C8-68E5-0562-93A4-183467A172A1}"/>
          </ac:picMkLst>
        </pc:picChg>
        <pc:picChg chg="del mod">
          <ac:chgData name="Kayleigh Cardnell" userId="2b61bfd6-beee-4228-bd20-f4fb9c9419b6" providerId="ADAL" clId="{04FA2470-22E7-4653-BE07-69F81E44F7B5}" dt="2023-02-07T12:23:07.694" v="294" actId="478"/>
          <ac:picMkLst>
            <pc:docMk/>
            <pc:sldMk cId="3858616455" sldId="261"/>
            <ac:picMk id="14" creationId="{F2EC3C64-0186-9BA4-2107-7BD7B1DD558D}"/>
          </ac:picMkLst>
        </pc:picChg>
        <pc:picChg chg="mod">
          <ac:chgData name="Kayleigh Cardnell" userId="2b61bfd6-beee-4228-bd20-f4fb9c9419b6" providerId="ADAL" clId="{04FA2470-22E7-4653-BE07-69F81E44F7B5}" dt="2023-02-07T12:59:56.138" v="967" actId="1076"/>
          <ac:picMkLst>
            <pc:docMk/>
            <pc:sldMk cId="3858616455" sldId="261"/>
            <ac:picMk id="18" creationId="{92E6BC76-B8F2-B0CD-108A-26FBD1272178}"/>
          </ac:picMkLst>
        </pc:picChg>
        <pc:picChg chg="mod">
          <ac:chgData name="Kayleigh Cardnell" userId="2b61bfd6-beee-4228-bd20-f4fb9c9419b6" providerId="ADAL" clId="{04FA2470-22E7-4653-BE07-69F81E44F7B5}" dt="2023-02-07T12:59:58.793" v="968" actId="1076"/>
          <ac:picMkLst>
            <pc:docMk/>
            <pc:sldMk cId="3858616455" sldId="261"/>
            <ac:picMk id="19" creationId="{95FDC4A3-D5FB-EA7F-D6AF-7DB577638227}"/>
          </ac:picMkLst>
        </pc:picChg>
      </pc:sldChg>
      <pc:sldChg chg="del">
        <pc:chgData name="Kayleigh Cardnell" userId="2b61bfd6-beee-4228-bd20-f4fb9c9419b6" providerId="ADAL" clId="{04FA2470-22E7-4653-BE07-69F81E44F7B5}" dt="2023-02-07T12:30:21.930" v="425" actId="2696"/>
        <pc:sldMkLst>
          <pc:docMk/>
          <pc:sldMk cId="163666456" sldId="262"/>
        </pc:sldMkLst>
      </pc:sldChg>
      <pc:sldChg chg="modSp mod modNotesTx">
        <pc:chgData name="Kayleigh Cardnell" userId="2b61bfd6-beee-4228-bd20-f4fb9c9419b6" providerId="ADAL" clId="{04FA2470-22E7-4653-BE07-69F81E44F7B5}" dt="2023-02-07T12:32:51.934" v="509" actId="20577"/>
        <pc:sldMkLst>
          <pc:docMk/>
          <pc:sldMk cId="3847497881" sldId="263"/>
        </pc:sldMkLst>
        <pc:spChg chg="mod">
          <ac:chgData name="Kayleigh Cardnell" userId="2b61bfd6-beee-4228-bd20-f4fb9c9419b6" providerId="ADAL" clId="{04FA2470-22E7-4653-BE07-69F81E44F7B5}" dt="2023-02-07T12:32:06.663" v="496" actId="20577"/>
          <ac:spMkLst>
            <pc:docMk/>
            <pc:sldMk cId="3847497881" sldId="263"/>
            <ac:spMk id="32" creationId="{FB56399C-D204-88B2-D900-318FF2C5232B}"/>
          </ac:spMkLst>
        </pc:spChg>
      </pc:sldChg>
      <pc:sldChg chg="modSp mod modNotesTx">
        <pc:chgData name="Kayleigh Cardnell" userId="2b61bfd6-beee-4228-bd20-f4fb9c9419b6" providerId="ADAL" clId="{04FA2470-22E7-4653-BE07-69F81E44F7B5}" dt="2023-02-07T13:17:34.002" v="987" actId="20577"/>
        <pc:sldMkLst>
          <pc:docMk/>
          <pc:sldMk cId="3261416015" sldId="264"/>
        </pc:sldMkLst>
        <pc:spChg chg="mod">
          <ac:chgData name="Kayleigh Cardnell" userId="2b61bfd6-beee-4228-bd20-f4fb9c9419b6" providerId="ADAL" clId="{04FA2470-22E7-4653-BE07-69F81E44F7B5}" dt="2023-02-07T12:34:35.632" v="550" actId="1076"/>
          <ac:spMkLst>
            <pc:docMk/>
            <pc:sldMk cId="3261416015" sldId="264"/>
            <ac:spMk id="14" creationId="{5C5B92DA-A966-9A59-B6CD-D5AF25FE4728}"/>
          </ac:spMkLst>
        </pc:spChg>
        <pc:spChg chg="mod">
          <ac:chgData name="Kayleigh Cardnell" userId="2b61bfd6-beee-4228-bd20-f4fb9c9419b6" providerId="ADAL" clId="{04FA2470-22E7-4653-BE07-69F81E44F7B5}" dt="2023-02-07T13:17:34.002" v="987" actId="20577"/>
          <ac:spMkLst>
            <pc:docMk/>
            <pc:sldMk cId="3261416015" sldId="264"/>
            <ac:spMk id="15" creationId="{2E5A250F-D3C9-1E1C-40A3-939C8E642CF4}"/>
          </ac:spMkLst>
        </pc:spChg>
      </pc:sldChg>
      <pc:sldChg chg="del">
        <pc:chgData name="Kayleigh Cardnell" userId="2b61bfd6-beee-4228-bd20-f4fb9c9419b6" providerId="ADAL" clId="{04FA2470-22E7-4653-BE07-69F81E44F7B5}" dt="2023-02-07T12:40:48.406" v="701" actId="2696"/>
        <pc:sldMkLst>
          <pc:docMk/>
          <pc:sldMk cId="4067757192" sldId="265"/>
        </pc:sldMkLst>
      </pc:sldChg>
      <pc:sldChg chg="addSp modSp mod">
        <pc:chgData name="Kayleigh Cardnell" userId="2b61bfd6-beee-4228-bd20-f4fb9c9419b6" providerId="ADAL" clId="{04FA2470-22E7-4653-BE07-69F81E44F7B5}" dt="2023-02-07T12:41:38.756" v="712" actId="20577"/>
        <pc:sldMkLst>
          <pc:docMk/>
          <pc:sldMk cId="3352814217" sldId="266"/>
        </pc:sldMkLst>
        <pc:spChg chg="mod">
          <ac:chgData name="Kayleigh Cardnell" userId="2b61bfd6-beee-4228-bd20-f4fb9c9419b6" providerId="ADAL" clId="{04FA2470-22E7-4653-BE07-69F81E44F7B5}" dt="2023-02-07T12:41:38.756" v="712" actId="20577"/>
          <ac:spMkLst>
            <pc:docMk/>
            <pc:sldMk cId="3352814217" sldId="266"/>
            <ac:spMk id="22" creationId="{80297322-3F8E-172E-96D5-237FEFFA02FA}"/>
          </ac:spMkLst>
        </pc:spChg>
        <pc:picChg chg="add mod">
          <ac:chgData name="Kayleigh Cardnell" userId="2b61bfd6-beee-4228-bd20-f4fb9c9419b6" providerId="ADAL" clId="{04FA2470-22E7-4653-BE07-69F81E44F7B5}" dt="2023-02-07T12:41:22.952" v="706" actId="1076"/>
          <ac:picMkLst>
            <pc:docMk/>
            <pc:sldMk cId="3352814217" sldId="266"/>
            <ac:picMk id="6" creationId="{3D49F928-EAEA-52F1-34D8-47A212F85ED3}"/>
          </ac:picMkLst>
        </pc:picChg>
        <pc:picChg chg="add mod">
          <ac:chgData name="Kayleigh Cardnell" userId="2b61bfd6-beee-4228-bd20-f4fb9c9419b6" providerId="ADAL" clId="{04FA2470-22E7-4653-BE07-69F81E44F7B5}" dt="2023-02-07T12:41:29.505" v="708" actId="14100"/>
          <ac:picMkLst>
            <pc:docMk/>
            <pc:sldMk cId="3352814217" sldId="266"/>
            <ac:picMk id="7" creationId="{3A9AEA3A-9BAE-E6A5-8B7E-C06B2A5F4710}"/>
          </ac:picMkLst>
        </pc:picChg>
      </pc:sldChg>
      <pc:sldChg chg="addSp delSp modSp mod modNotesTx">
        <pc:chgData name="Kayleigh Cardnell" userId="2b61bfd6-beee-4228-bd20-f4fb9c9419b6" providerId="ADAL" clId="{04FA2470-22E7-4653-BE07-69F81E44F7B5}" dt="2023-02-07T13:08:32.364" v="979" actId="20577"/>
        <pc:sldMkLst>
          <pc:docMk/>
          <pc:sldMk cId="3579132951" sldId="267"/>
        </pc:sldMkLst>
        <pc:spChg chg="mod">
          <ac:chgData name="Kayleigh Cardnell" userId="2b61bfd6-beee-4228-bd20-f4fb9c9419b6" providerId="ADAL" clId="{04FA2470-22E7-4653-BE07-69F81E44F7B5}" dt="2023-02-07T12:45:03.581" v="801" actId="20577"/>
          <ac:spMkLst>
            <pc:docMk/>
            <pc:sldMk cId="3579132951" sldId="267"/>
            <ac:spMk id="22" creationId="{80297322-3F8E-172E-96D5-237FEFFA02FA}"/>
          </ac:spMkLst>
        </pc:spChg>
        <pc:picChg chg="add del mod">
          <ac:chgData name="Kayleigh Cardnell" userId="2b61bfd6-beee-4228-bd20-f4fb9c9419b6" providerId="ADAL" clId="{04FA2470-22E7-4653-BE07-69F81E44F7B5}" dt="2023-02-07T12:42:44.306" v="721" actId="1076"/>
          <ac:picMkLst>
            <pc:docMk/>
            <pc:sldMk cId="3579132951" sldId="267"/>
            <ac:picMk id="4" creationId="{BC037E83-92E8-568A-00BE-1FD0D1205916}"/>
          </ac:picMkLst>
        </pc:picChg>
        <pc:picChg chg="del">
          <ac:chgData name="Kayleigh Cardnell" userId="2b61bfd6-beee-4228-bd20-f4fb9c9419b6" providerId="ADAL" clId="{04FA2470-22E7-4653-BE07-69F81E44F7B5}" dt="2023-02-07T12:42:33.904" v="716" actId="478"/>
          <ac:picMkLst>
            <pc:docMk/>
            <pc:sldMk cId="3579132951" sldId="267"/>
            <ac:picMk id="10" creationId="{2DE45D81-F43A-C38F-207B-8E92946AB62A}"/>
          </ac:picMkLst>
        </pc:picChg>
        <pc:picChg chg="add mod">
          <ac:chgData name="Kayleigh Cardnell" userId="2b61bfd6-beee-4228-bd20-f4fb9c9419b6" providerId="ADAL" clId="{04FA2470-22E7-4653-BE07-69F81E44F7B5}" dt="2023-02-07T12:42:40.765" v="720" actId="167"/>
          <ac:picMkLst>
            <pc:docMk/>
            <pc:sldMk cId="3579132951" sldId="267"/>
            <ac:picMk id="1026" creationId="{72424641-DD3F-AFA6-2CC1-813E316EF791}"/>
          </ac:picMkLst>
        </pc:picChg>
      </pc:sldChg>
      <pc:sldChg chg="addSp delSp modSp mod modNotesTx">
        <pc:chgData name="Kayleigh Cardnell" userId="2b61bfd6-beee-4228-bd20-f4fb9c9419b6" providerId="ADAL" clId="{04FA2470-22E7-4653-BE07-69F81E44F7B5}" dt="2023-02-07T12:55:22.343" v="926" actId="1076"/>
        <pc:sldMkLst>
          <pc:docMk/>
          <pc:sldMk cId="3530161807" sldId="268"/>
        </pc:sldMkLst>
        <pc:spChg chg="mod">
          <ac:chgData name="Kayleigh Cardnell" userId="2b61bfd6-beee-4228-bd20-f4fb9c9419b6" providerId="ADAL" clId="{04FA2470-22E7-4653-BE07-69F81E44F7B5}" dt="2023-02-07T12:55:12.495" v="923" actId="20577"/>
          <ac:spMkLst>
            <pc:docMk/>
            <pc:sldMk cId="3530161807" sldId="268"/>
            <ac:spMk id="22" creationId="{80297322-3F8E-172E-96D5-237FEFFA02FA}"/>
          </ac:spMkLst>
        </pc:spChg>
        <pc:picChg chg="add del mod">
          <ac:chgData name="Kayleigh Cardnell" userId="2b61bfd6-beee-4228-bd20-f4fb9c9419b6" providerId="ADAL" clId="{04FA2470-22E7-4653-BE07-69F81E44F7B5}" dt="2023-02-07T12:54:44.058" v="917" actId="478"/>
          <ac:picMkLst>
            <pc:docMk/>
            <pc:sldMk cId="3530161807" sldId="268"/>
            <ac:picMk id="7" creationId="{D2A54508-9DFA-FC75-2384-7272653DC0CF}"/>
          </ac:picMkLst>
        </pc:picChg>
        <pc:picChg chg="add mod">
          <ac:chgData name="Kayleigh Cardnell" userId="2b61bfd6-beee-4228-bd20-f4fb9c9419b6" providerId="ADAL" clId="{04FA2470-22E7-4653-BE07-69F81E44F7B5}" dt="2023-02-07T12:55:22.343" v="926" actId="1076"/>
          <ac:picMkLst>
            <pc:docMk/>
            <pc:sldMk cId="3530161807" sldId="268"/>
            <ac:picMk id="10" creationId="{6DBFBA07-163C-CBD9-75B4-6FEFBEF78933}"/>
          </ac:picMkLst>
        </pc:picChg>
        <pc:picChg chg="mod">
          <ac:chgData name="Kayleigh Cardnell" userId="2b61bfd6-beee-4228-bd20-f4fb9c9419b6" providerId="ADAL" clId="{04FA2470-22E7-4653-BE07-69F81E44F7B5}" dt="2023-02-07T12:53:21.538" v="914" actId="1076"/>
          <ac:picMkLst>
            <pc:docMk/>
            <pc:sldMk cId="3530161807" sldId="268"/>
            <ac:picMk id="12" creationId="{E6A65C65-BC3A-CF30-A718-FE8D1433EFF6}"/>
          </ac:picMkLst>
        </pc:picChg>
        <pc:picChg chg="mod">
          <ac:chgData name="Kayleigh Cardnell" userId="2b61bfd6-beee-4228-bd20-f4fb9c9419b6" providerId="ADAL" clId="{04FA2470-22E7-4653-BE07-69F81E44F7B5}" dt="2023-02-07T12:53:06.612" v="911" actId="1076"/>
          <ac:picMkLst>
            <pc:docMk/>
            <pc:sldMk cId="3530161807" sldId="268"/>
            <ac:picMk id="13" creationId="{96E35F81-4B8E-AEEB-DD00-0A71224DF3D3}"/>
          </ac:picMkLst>
        </pc:picChg>
        <pc:picChg chg="mod">
          <ac:chgData name="Kayleigh Cardnell" userId="2b61bfd6-beee-4228-bd20-f4fb9c9419b6" providerId="ADAL" clId="{04FA2470-22E7-4653-BE07-69F81E44F7B5}" dt="2023-02-07T12:55:17.393" v="925" actId="1076"/>
          <ac:picMkLst>
            <pc:docMk/>
            <pc:sldMk cId="3530161807" sldId="268"/>
            <ac:picMk id="14" creationId="{82E41670-09AC-0A7E-1D13-BA90D20444CF}"/>
          </ac:picMkLst>
        </pc:picChg>
        <pc:picChg chg="mod">
          <ac:chgData name="Kayleigh Cardnell" userId="2b61bfd6-beee-4228-bd20-f4fb9c9419b6" providerId="ADAL" clId="{04FA2470-22E7-4653-BE07-69F81E44F7B5}" dt="2023-02-07T12:53:17.143" v="913" actId="1076"/>
          <ac:picMkLst>
            <pc:docMk/>
            <pc:sldMk cId="3530161807" sldId="268"/>
            <ac:picMk id="15" creationId="{5BFA2275-8527-BD78-5D1E-F8CE52B0F5FC}"/>
          </ac:picMkLst>
        </pc:picChg>
      </pc:sldChg>
      <pc:sldChg chg="modNotesTx">
        <pc:chgData name="Kayleigh Cardnell" userId="2b61bfd6-beee-4228-bd20-f4fb9c9419b6" providerId="ADAL" clId="{04FA2470-22E7-4653-BE07-69F81E44F7B5}" dt="2023-02-07T13:09:45.378" v="981"/>
        <pc:sldMkLst>
          <pc:docMk/>
          <pc:sldMk cId="4252863267" sldId="269"/>
        </pc:sldMkLst>
      </pc:sldChg>
      <pc:sldChg chg="modSp mod">
        <pc:chgData name="Kayleigh Cardnell" userId="2b61bfd6-beee-4228-bd20-f4fb9c9419b6" providerId="ADAL" clId="{04FA2470-22E7-4653-BE07-69F81E44F7B5}" dt="2023-02-07T12:55:52.894" v="927" actId="207"/>
        <pc:sldMkLst>
          <pc:docMk/>
          <pc:sldMk cId="1205450098" sldId="270"/>
        </pc:sldMkLst>
        <pc:spChg chg="mod">
          <ac:chgData name="Kayleigh Cardnell" userId="2b61bfd6-beee-4228-bd20-f4fb9c9419b6" providerId="ADAL" clId="{04FA2470-22E7-4653-BE07-69F81E44F7B5}" dt="2023-02-07T12:55:52.894" v="927" actId="207"/>
          <ac:spMkLst>
            <pc:docMk/>
            <pc:sldMk cId="1205450098" sldId="270"/>
            <ac:spMk id="16" creationId="{2EFED7B9-7798-5E6A-70AF-893C8D3D0971}"/>
          </ac:spMkLst>
        </pc:spChg>
      </pc:sldChg>
      <pc:sldChg chg="modSp mod">
        <pc:chgData name="Kayleigh Cardnell" userId="2b61bfd6-beee-4228-bd20-f4fb9c9419b6" providerId="ADAL" clId="{04FA2470-22E7-4653-BE07-69F81E44F7B5}" dt="2023-02-07T12:56:10.819" v="929" actId="207"/>
        <pc:sldMkLst>
          <pc:docMk/>
          <pc:sldMk cId="2616435078" sldId="271"/>
        </pc:sldMkLst>
        <pc:spChg chg="mod">
          <ac:chgData name="Kayleigh Cardnell" userId="2b61bfd6-beee-4228-bd20-f4fb9c9419b6" providerId="ADAL" clId="{04FA2470-22E7-4653-BE07-69F81E44F7B5}" dt="2023-02-07T12:56:10.819" v="929" actId="207"/>
          <ac:spMkLst>
            <pc:docMk/>
            <pc:sldMk cId="2616435078" sldId="271"/>
            <ac:spMk id="16" creationId="{2EFED7B9-7798-5E6A-70AF-893C8D3D0971}"/>
          </ac:spMkLst>
        </pc:spChg>
      </pc:sldChg>
      <pc:sldChg chg="del">
        <pc:chgData name="Kayleigh Cardnell" userId="2b61bfd6-beee-4228-bd20-f4fb9c9419b6" providerId="ADAL" clId="{04FA2470-22E7-4653-BE07-69F81E44F7B5}" dt="2023-02-07T12:59:10.295" v="963" actId="2696"/>
        <pc:sldMkLst>
          <pc:docMk/>
          <pc:sldMk cId="3743962145" sldId="272"/>
        </pc:sldMkLst>
      </pc:sldChg>
      <pc:sldChg chg="add del">
        <pc:chgData name="Kayleigh Cardnell" userId="2b61bfd6-beee-4228-bd20-f4fb9c9419b6" providerId="ADAL" clId="{04FA2470-22E7-4653-BE07-69F81E44F7B5}" dt="2023-02-07T12:12:40.874" v="88" actId="2696"/>
        <pc:sldMkLst>
          <pc:docMk/>
          <pc:sldMk cId="0" sldId="273"/>
        </pc:sldMkLst>
      </pc:sldChg>
      <pc:sldChg chg="modSp add mod">
        <pc:chgData name="Kayleigh Cardnell" userId="2b61bfd6-beee-4228-bd20-f4fb9c9419b6" providerId="ADAL" clId="{04FA2470-22E7-4653-BE07-69F81E44F7B5}" dt="2023-02-07T12:32:14.452" v="508" actId="20577"/>
        <pc:sldMkLst>
          <pc:docMk/>
          <pc:sldMk cId="3957792394" sldId="276"/>
        </pc:sldMkLst>
        <pc:spChg chg="mod">
          <ac:chgData name="Kayleigh Cardnell" userId="2b61bfd6-beee-4228-bd20-f4fb9c9419b6" providerId="ADAL" clId="{04FA2470-22E7-4653-BE07-69F81E44F7B5}" dt="2023-02-07T12:31:11.111" v="429" actId="255"/>
          <ac:spMkLst>
            <pc:docMk/>
            <pc:sldMk cId="3957792394" sldId="276"/>
            <ac:spMk id="2" creationId="{81E87C19-39BD-9AFB-6449-391C80EBEC9A}"/>
          </ac:spMkLst>
        </pc:spChg>
        <pc:spChg chg="mod">
          <ac:chgData name="Kayleigh Cardnell" userId="2b61bfd6-beee-4228-bd20-f4fb9c9419b6" providerId="ADAL" clId="{04FA2470-22E7-4653-BE07-69F81E44F7B5}" dt="2023-02-07T12:31:32.538" v="434" actId="1076"/>
          <ac:spMkLst>
            <pc:docMk/>
            <pc:sldMk cId="3957792394" sldId="276"/>
            <ac:spMk id="9" creationId="{19A80F91-40E8-46D2-C533-D9330BA73D1E}"/>
          </ac:spMkLst>
        </pc:spChg>
        <pc:spChg chg="mod">
          <ac:chgData name="Kayleigh Cardnell" userId="2b61bfd6-beee-4228-bd20-f4fb9c9419b6" providerId="ADAL" clId="{04FA2470-22E7-4653-BE07-69F81E44F7B5}" dt="2023-02-07T12:32:14.452" v="508" actId="20577"/>
          <ac:spMkLst>
            <pc:docMk/>
            <pc:sldMk cId="3957792394" sldId="276"/>
            <ac:spMk id="18" creationId="{ACA82318-0FDA-8FC4-3490-60CD4F199097}"/>
          </ac:spMkLst>
        </pc:spChg>
      </pc:sldChg>
      <pc:sldChg chg="modSp add mod">
        <pc:chgData name="Kayleigh Cardnell" userId="2b61bfd6-beee-4228-bd20-f4fb9c9419b6" providerId="ADAL" clId="{04FA2470-22E7-4653-BE07-69F81E44F7B5}" dt="2023-02-07T12:58:48.220" v="961" actId="403"/>
        <pc:sldMkLst>
          <pc:docMk/>
          <pc:sldMk cId="903887165" sldId="278"/>
        </pc:sldMkLst>
        <pc:spChg chg="mod">
          <ac:chgData name="Kayleigh Cardnell" userId="2b61bfd6-beee-4228-bd20-f4fb9c9419b6" providerId="ADAL" clId="{04FA2470-22E7-4653-BE07-69F81E44F7B5}" dt="2023-02-07T12:58:44.650" v="959" actId="403"/>
          <ac:spMkLst>
            <pc:docMk/>
            <pc:sldMk cId="903887165" sldId="278"/>
            <ac:spMk id="2" creationId="{81E87C19-39BD-9AFB-6449-391C80EBEC9A}"/>
          </ac:spMkLst>
        </pc:spChg>
        <pc:spChg chg="mod">
          <ac:chgData name="Kayleigh Cardnell" userId="2b61bfd6-beee-4228-bd20-f4fb9c9419b6" providerId="ADAL" clId="{04FA2470-22E7-4653-BE07-69F81E44F7B5}" dt="2023-02-07T12:58:48.220" v="961" actId="403"/>
          <ac:spMkLst>
            <pc:docMk/>
            <pc:sldMk cId="903887165" sldId="278"/>
            <ac:spMk id="22" creationId="{CDA4CC40-61DA-B088-EAE9-62FB6A56151E}"/>
          </ac:spMkLst>
        </pc:spChg>
      </pc:sldChg>
      <pc:sldChg chg="addSp modSp add mod modAnim">
        <pc:chgData name="Kayleigh Cardnell" userId="2b61bfd6-beee-4228-bd20-f4fb9c9419b6" providerId="ADAL" clId="{04FA2470-22E7-4653-BE07-69F81E44F7B5}" dt="2023-02-07T13:17:44.334" v="994" actId="20577"/>
        <pc:sldMkLst>
          <pc:docMk/>
          <pc:sldMk cId="584980221" sldId="279"/>
        </pc:sldMkLst>
        <pc:spChg chg="mod">
          <ac:chgData name="Kayleigh Cardnell" userId="2b61bfd6-beee-4228-bd20-f4fb9c9419b6" providerId="ADAL" clId="{04FA2470-22E7-4653-BE07-69F81E44F7B5}" dt="2023-02-07T12:36:58.999" v="630" actId="404"/>
          <ac:spMkLst>
            <pc:docMk/>
            <pc:sldMk cId="584980221" sldId="279"/>
            <ac:spMk id="2" creationId="{81E87C19-39BD-9AFB-6449-391C80EBEC9A}"/>
          </ac:spMkLst>
        </pc:spChg>
        <pc:spChg chg="add mod">
          <ac:chgData name="Kayleigh Cardnell" userId="2b61bfd6-beee-4228-bd20-f4fb9c9419b6" providerId="ADAL" clId="{04FA2470-22E7-4653-BE07-69F81E44F7B5}" dt="2023-02-07T12:40:37.595" v="700" actId="1076"/>
          <ac:spMkLst>
            <pc:docMk/>
            <pc:sldMk cId="584980221" sldId="279"/>
            <ac:spMk id="7" creationId="{54DFEE51-4A01-E760-0A1E-FCAEF4C66899}"/>
          </ac:spMkLst>
        </pc:spChg>
        <pc:spChg chg="mod">
          <ac:chgData name="Kayleigh Cardnell" userId="2b61bfd6-beee-4228-bd20-f4fb9c9419b6" providerId="ADAL" clId="{04FA2470-22E7-4653-BE07-69F81E44F7B5}" dt="2023-02-07T13:17:44.334" v="994" actId="20577"/>
          <ac:spMkLst>
            <pc:docMk/>
            <pc:sldMk cId="584980221" sldId="279"/>
            <ac:spMk id="14" creationId="{91172E15-F557-4920-AD12-69114713310B}"/>
          </ac:spMkLst>
        </pc:spChg>
        <pc:picChg chg="add mod ord">
          <ac:chgData name="Kayleigh Cardnell" userId="2b61bfd6-beee-4228-bd20-f4fb9c9419b6" providerId="ADAL" clId="{04FA2470-22E7-4653-BE07-69F81E44F7B5}" dt="2023-02-07T12:40:28.244" v="698" actId="14100"/>
          <ac:picMkLst>
            <pc:docMk/>
            <pc:sldMk cId="584980221" sldId="279"/>
            <ac:picMk id="9" creationId="{2E1C1E76-7473-6EEB-D3D3-5E8463E20251}"/>
          </ac:picMkLst>
        </pc:picChg>
      </pc:sldChg>
      <pc:sldChg chg="addSp delSp modSp add mod modNotesTx">
        <pc:chgData name="Kayleigh Cardnell" userId="2b61bfd6-beee-4228-bd20-f4fb9c9419b6" providerId="ADAL" clId="{04FA2470-22E7-4653-BE07-69F81E44F7B5}" dt="2023-02-07T12:58:18.867" v="954" actId="403"/>
        <pc:sldMkLst>
          <pc:docMk/>
          <pc:sldMk cId="1691404031" sldId="281"/>
        </pc:sldMkLst>
        <pc:spChg chg="mod">
          <ac:chgData name="Kayleigh Cardnell" userId="2b61bfd6-beee-4228-bd20-f4fb9c9419b6" providerId="ADAL" clId="{04FA2470-22E7-4653-BE07-69F81E44F7B5}" dt="2023-02-07T12:56:47.690" v="932" actId="404"/>
          <ac:spMkLst>
            <pc:docMk/>
            <pc:sldMk cId="1691404031" sldId="281"/>
            <ac:spMk id="2" creationId="{81E87C19-39BD-9AFB-6449-391C80EBEC9A}"/>
          </ac:spMkLst>
        </pc:spChg>
        <pc:spChg chg="mod">
          <ac:chgData name="Kayleigh Cardnell" userId="2b61bfd6-beee-4228-bd20-f4fb9c9419b6" providerId="ADAL" clId="{04FA2470-22E7-4653-BE07-69F81E44F7B5}" dt="2023-02-07T12:58:18.867" v="954" actId="403"/>
          <ac:spMkLst>
            <pc:docMk/>
            <pc:sldMk cId="1691404031" sldId="281"/>
            <ac:spMk id="10" creationId="{1D979E7D-7384-DDDF-C852-355AD5C12295}"/>
          </ac:spMkLst>
        </pc:spChg>
        <pc:spChg chg="mod">
          <ac:chgData name="Kayleigh Cardnell" userId="2b61bfd6-beee-4228-bd20-f4fb9c9419b6" providerId="ADAL" clId="{04FA2470-22E7-4653-BE07-69F81E44F7B5}" dt="2023-02-07T12:57:04.784" v="936" actId="1076"/>
          <ac:spMkLst>
            <pc:docMk/>
            <pc:sldMk cId="1691404031" sldId="281"/>
            <ac:spMk id="22" creationId="{CDA4CC40-61DA-B088-EAE9-62FB6A56151E}"/>
          </ac:spMkLst>
        </pc:spChg>
        <pc:picChg chg="mod">
          <ac:chgData name="Kayleigh Cardnell" userId="2b61bfd6-beee-4228-bd20-f4fb9c9419b6" providerId="ADAL" clId="{04FA2470-22E7-4653-BE07-69F81E44F7B5}" dt="2023-02-07T12:57:38.081" v="943" actId="14100"/>
          <ac:picMkLst>
            <pc:docMk/>
            <pc:sldMk cId="1691404031" sldId="281"/>
            <ac:picMk id="7" creationId="{FFE2CD40-2642-27E2-3742-A47BAD6B1B3E}"/>
          </ac:picMkLst>
        </pc:picChg>
        <pc:picChg chg="del">
          <ac:chgData name="Kayleigh Cardnell" userId="2b61bfd6-beee-4228-bd20-f4fb9c9419b6" providerId="ADAL" clId="{04FA2470-22E7-4653-BE07-69F81E44F7B5}" dt="2023-02-07T12:57:06.944" v="937" actId="478"/>
          <ac:picMkLst>
            <pc:docMk/>
            <pc:sldMk cId="1691404031" sldId="281"/>
            <ac:picMk id="1026" creationId="{2B1FE212-2AE7-A9E5-CB39-524A336ABF48}"/>
          </ac:picMkLst>
        </pc:picChg>
        <pc:picChg chg="add mod">
          <ac:chgData name="Kayleigh Cardnell" userId="2b61bfd6-beee-4228-bd20-f4fb9c9419b6" providerId="ADAL" clId="{04FA2470-22E7-4653-BE07-69F81E44F7B5}" dt="2023-02-07T12:57:33.687" v="942" actId="1076"/>
          <ac:picMkLst>
            <pc:docMk/>
            <pc:sldMk cId="1691404031" sldId="281"/>
            <ac:picMk id="2050" creationId="{419ADD00-CFB4-14BE-300C-05592112A82C}"/>
          </ac:picMkLst>
        </pc:picChg>
      </pc:sldChg>
      <pc:sldChg chg="add">
        <pc:chgData name="Kayleigh Cardnell" userId="2b61bfd6-beee-4228-bd20-f4fb9c9419b6" providerId="ADAL" clId="{04FA2470-22E7-4653-BE07-69F81E44F7B5}" dt="2023-02-07T12:59:03.858" v="962"/>
        <pc:sldMkLst>
          <pc:docMk/>
          <pc:sldMk cId="2128602057" sldId="282"/>
        </pc:sldMkLst>
      </pc:sldChg>
    </pc:docChg>
  </pc:docChgLst>
  <pc:docChgLst>
    <pc:chgData name="Kayleigh Cardnell" userId="2b61bfd6-beee-4228-bd20-f4fb9c9419b6" providerId="ADAL" clId="{5383F383-94AB-4616-AB24-E45BD621C286}"/>
    <pc:docChg chg="undo custSel mod modSld">
      <pc:chgData name="Kayleigh Cardnell" userId="2b61bfd6-beee-4228-bd20-f4fb9c9419b6" providerId="ADAL" clId="{5383F383-94AB-4616-AB24-E45BD621C286}" dt="2022-09-02T11:59:34.733" v="99"/>
      <pc:docMkLst>
        <pc:docMk/>
      </pc:docMkLst>
      <pc:sldChg chg="addSp delSp modSp mod">
        <pc:chgData name="Kayleigh Cardnell" userId="2b61bfd6-beee-4228-bd20-f4fb9c9419b6" providerId="ADAL" clId="{5383F383-94AB-4616-AB24-E45BD621C286}" dt="2022-09-02T11:56:15.858" v="8" actId="1076"/>
        <pc:sldMkLst>
          <pc:docMk/>
          <pc:sldMk cId="3352873750" sldId="256"/>
        </pc:sldMkLst>
        <pc:picChg chg="add mod">
          <ac:chgData name="Kayleigh Cardnell" userId="2b61bfd6-beee-4228-bd20-f4fb9c9419b6" providerId="ADAL" clId="{5383F383-94AB-4616-AB24-E45BD621C286}" dt="2022-09-02T11:56:15.858" v="8" actId="1076"/>
          <ac:picMkLst>
            <pc:docMk/>
            <pc:sldMk cId="3352873750" sldId="256"/>
            <ac:picMk id="3" creationId="{6D17F2F9-45CF-50B0-000F-8C48523452EB}"/>
          </ac:picMkLst>
        </pc:picChg>
        <pc:picChg chg="del">
          <ac:chgData name="Kayleigh Cardnell" userId="2b61bfd6-beee-4228-bd20-f4fb9c9419b6" providerId="ADAL" clId="{5383F383-94AB-4616-AB24-E45BD621C286}" dt="2022-09-02T11:56:05.819" v="6" actId="478"/>
          <ac:picMkLst>
            <pc:docMk/>
            <pc:sldMk cId="3352873750" sldId="256"/>
            <ac:picMk id="7" creationId="{DD5D52BB-592A-DAC1-EB21-275B1815A075}"/>
          </ac:picMkLst>
        </pc:picChg>
      </pc:sldChg>
      <pc:sldChg chg="addSp delSp modSp mod">
        <pc:chgData name="Kayleigh Cardnell" userId="2b61bfd6-beee-4228-bd20-f4fb9c9419b6" providerId="ADAL" clId="{5383F383-94AB-4616-AB24-E45BD621C286}" dt="2022-09-02T11:59:31.427" v="97"/>
        <pc:sldMkLst>
          <pc:docMk/>
          <pc:sldMk cId="3788013133" sldId="257"/>
        </pc:sldMkLst>
        <pc:picChg chg="add mod">
          <ac:chgData name="Kayleigh Cardnell" userId="2b61bfd6-beee-4228-bd20-f4fb9c9419b6" providerId="ADAL" clId="{5383F383-94AB-4616-AB24-E45BD621C286}" dt="2022-09-02T11:56:38.398" v="16"/>
          <ac:picMkLst>
            <pc:docMk/>
            <pc:sldMk cId="3788013133" sldId="257"/>
            <ac:picMk id="3" creationId="{988EE97E-5BF0-3CF4-3FFD-4529B445553B}"/>
          </ac:picMkLst>
        </pc:picChg>
        <pc:picChg chg="add mod">
          <ac:chgData name="Kayleigh Cardnell" userId="2b61bfd6-beee-4228-bd20-f4fb9c9419b6" providerId="ADAL" clId="{5383F383-94AB-4616-AB24-E45BD621C286}" dt="2022-09-02T11:59:31.427" v="97"/>
          <ac:picMkLst>
            <pc:docMk/>
            <pc:sldMk cId="3788013133" sldId="257"/>
            <ac:picMk id="4" creationId="{1376E61B-5EC8-4C0C-3478-7DA30FDF7B82}"/>
          </ac:picMkLst>
        </pc:picChg>
        <pc:picChg chg="del">
          <ac:chgData name="Kayleigh Cardnell" userId="2b61bfd6-beee-4228-bd20-f4fb9c9419b6" providerId="ADAL" clId="{5383F383-94AB-4616-AB24-E45BD621C286}" dt="2022-09-02T11:56:37.997" v="15" actId="478"/>
          <ac:picMkLst>
            <pc:docMk/>
            <pc:sldMk cId="3788013133" sldId="257"/>
            <ac:picMk id="7" creationId="{DD5D52BB-592A-DAC1-EB21-275B1815A075}"/>
          </ac:picMkLst>
        </pc:picChg>
        <pc:picChg chg="del">
          <ac:chgData name="Kayleigh Cardnell" userId="2b61bfd6-beee-4228-bd20-f4fb9c9419b6" providerId="ADAL" clId="{5383F383-94AB-4616-AB24-E45BD621C286}" dt="2022-09-02T11:59:31.090" v="96" actId="478"/>
          <ac:picMkLst>
            <pc:docMk/>
            <pc:sldMk cId="3788013133" sldId="257"/>
            <ac:picMk id="23" creationId="{07D9EA2F-A7C6-E017-A64D-8C712D8E94F7}"/>
          </ac:picMkLst>
        </pc:picChg>
      </pc:sldChg>
      <pc:sldChg chg="addSp delSp modSp mod">
        <pc:chgData name="Kayleigh Cardnell" userId="2b61bfd6-beee-4228-bd20-f4fb9c9419b6" providerId="ADAL" clId="{5383F383-94AB-4616-AB24-E45BD621C286}" dt="2022-09-02T11:59:34.733" v="99"/>
        <pc:sldMkLst>
          <pc:docMk/>
          <pc:sldMk cId="455293904" sldId="258"/>
        </pc:sldMkLst>
        <pc:picChg chg="add del mod">
          <ac:chgData name="Kayleigh Cardnell" userId="2b61bfd6-beee-4228-bd20-f4fb9c9419b6" providerId="ADAL" clId="{5383F383-94AB-4616-AB24-E45BD621C286}" dt="2022-09-02T11:56:34.433" v="14" actId="21"/>
          <ac:picMkLst>
            <pc:docMk/>
            <pc:sldMk cId="455293904" sldId="258"/>
            <ac:picMk id="4" creationId="{AF495DAC-B43B-BFF4-4463-9635E35F7394}"/>
          </ac:picMkLst>
        </pc:picChg>
        <pc:picChg chg="mod">
          <ac:chgData name="Kayleigh Cardnell" userId="2b61bfd6-beee-4228-bd20-f4fb9c9419b6" providerId="ADAL" clId="{5383F383-94AB-4616-AB24-E45BD621C286}" dt="2022-09-02T11:56:27.431" v="12" actId="1076"/>
          <ac:picMkLst>
            <pc:docMk/>
            <pc:sldMk cId="455293904" sldId="258"/>
            <ac:picMk id="5" creationId="{1E022A77-ED45-AD4A-869F-C24F653E0BE4}"/>
          </ac:picMkLst>
        </pc:picChg>
        <pc:picChg chg="del">
          <ac:chgData name="Kayleigh Cardnell" userId="2b61bfd6-beee-4228-bd20-f4fb9c9419b6" providerId="ADAL" clId="{5383F383-94AB-4616-AB24-E45BD621C286}" dt="2022-09-02T11:56:21.957" v="9" actId="478"/>
          <ac:picMkLst>
            <pc:docMk/>
            <pc:sldMk cId="455293904" sldId="258"/>
            <ac:picMk id="7" creationId="{DD5D52BB-592A-DAC1-EB21-275B1815A075}"/>
          </ac:picMkLst>
        </pc:picChg>
        <pc:picChg chg="add mod">
          <ac:chgData name="Kayleigh Cardnell" userId="2b61bfd6-beee-4228-bd20-f4fb9c9419b6" providerId="ADAL" clId="{5383F383-94AB-4616-AB24-E45BD621C286}" dt="2022-09-02T11:59:34.733" v="99"/>
          <ac:picMkLst>
            <pc:docMk/>
            <pc:sldMk cId="455293904" sldId="258"/>
            <ac:picMk id="12" creationId="{738BDE0D-C4D2-71A0-292F-73F7C7A0D417}"/>
          </ac:picMkLst>
        </pc:picChg>
        <pc:picChg chg="del">
          <ac:chgData name="Kayleigh Cardnell" userId="2b61bfd6-beee-4228-bd20-f4fb9c9419b6" providerId="ADAL" clId="{5383F383-94AB-4616-AB24-E45BD621C286}" dt="2022-09-02T11:59:34.434" v="98" actId="478"/>
          <ac:picMkLst>
            <pc:docMk/>
            <pc:sldMk cId="455293904" sldId="258"/>
            <ac:picMk id="23" creationId="{07D9EA2F-A7C6-E017-A64D-8C712D8E94F7}"/>
          </ac:picMkLst>
        </pc:picChg>
      </pc:sldChg>
      <pc:sldChg chg="addSp delSp modSp mod">
        <pc:chgData name="Kayleigh Cardnell" userId="2b61bfd6-beee-4228-bd20-f4fb9c9419b6" providerId="ADAL" clId="{5383F383-94AB-4616-AB24-E45BD621C286}" dt="2022-09-02T11:59:27.166" v="95"/>
        <pc:sldMkLst>
          <pc:docMk/>
          <pc:sldMk cId="1123087215" sldId="259"/>
        </pc:sldMkLst>
        <pc:picChg chg="add mod">
          <ac:chgData name="Kayleigh Cardnell" userId="2b61bfd6-beee-4228-bd20-f4fb9c9419b6" providerId="ADAL" clId="{5383F383-94AB-4616-AB24-E45BD621C286}" dt="2022-09-02T11:56:44.589" v="18"/>
          <ac:picMkLst>
            <pc:docMk/>
            <pc:sldMk cId="1123087215" sldId="259"/>
            <ac:picMk id="3" creationId="{1F028FB3-CF69-F3FB-EC26-D0D07402C5A7}"/>
          </ac:picMkLst>
        </pc:picChg>
        <pc:picChg chg="add mod">
          <ac:chgData name="Kayleigh Cardnell" userId="2b61bfd6-beee-4228-bd20-f4fb9c9419b6" providerId="ADAL" clId="{5383F383-94AB-4616-AB24-E45BD621C286}" dt="2022-09-02T11:59:27.166" v="95"/>
          <ac:picMkLst>
            <pc:docMk/>
            <pc:sldMk cId="1123087215" sldId="259"/>
            <ac:picMk id="4" creationId="{D31E9C88-E3B9-B150-73FE-00FF0059F83D}"/>
          </ac:picMkLst>
        </pc:picChg>
        <pc:picChg chg="del">
          <ac:chgData name="Kayleigh Cardnell" userId="2b61bfd6-beee-4228-bd20-f4fb9c9419b6" providerId="ADAL" clId="{5383F383-94AB-4616-AB24-E45BD621C286}" dt="2022-09-02T11:56:44.260" v="17" actId="478"/>
          <ac:picMkLst>
            <pc:docMk/>
            <pc:sldMk cId="1123087215" sldId="259"/>
            <ac:picMk id="7" creationId="{DD5D52BB-592A-DAC1-EB21-275B1815A075}"/>
          </ac:picMkLst>
        </pc:picChg>
        <pc:picChg chg="del">
          <ac:chgData name="Kayleigh Cardnell" userId="2b61bfd6-beee-4228-bd20-f4fb9c9419b6" providerId="ADAL" clId="{5383F383-94AB-4616-AB24-E45BD621C286}" dt="2022-09-02T11:59:26.867" v="94" actId="478"/>
          <ac:picMkLst>
            <pc:docMk/>
            <pc:sldMk cId="1123087215" sldId="259"/>
            <ac:picMk id="23" creationId="{07D9EA2F-A7C6-E017-A64D-8C712D8E94F7}"/>
          </ac:picMkLst>
        </pc:picChg>
      </pc:sldChg>
      <pc:sldChg chg="addSp delSp modSp mod">
        <pc:chgData name="Kayleigh Cardnell" userId="2b61bfd6-beee-4228-bd20-f4fb9c9419b6" providerId="ADAL" clId="{5383F383-94AB-4616-AB24-E45BD621C286}" dt="2022-09-02T11:59:24.546" v="93"/>
        <pc:sldMkLst>
          <pc:docMk/>
          <pc:sldMk cId="2751945236" sldId="260"/>
        </pc:sldMkLst>
        <pc:picChg chg="add mod">
          <ac:chgData name="Kayleigh Cardnell" userId="2b61bfd6-beee-4228-bd20-f4fb9c9419b6" providerId="ADAL" clId="{5383F383-94AB-4616-AB24-E45BD621C286}" dt="2022-09-02T11:56:48.054" v="20"/>
          <ac:picMkLst>
            <pc:docMk/>
            <pc:sldMk cId="2751945236" sldId="260"/>
            <ac:picMk id="3" creationId="{02EE4D9C-4ADA-1E5D-16F1-2D05C6C656A8}"/>
          </ac:picMkLst>
        </pc:picChg>
        <pc:picChg chg="add mod">
          <ac:chgData name="Kayleigh Cardnell" userId="2b61bfd6-beee-4228-bd20-f4fb9c9419b6" providerId="ADAL" clId="{5383F383-94AB-4616-AB24-E45BD621C286}" dt="2022-09-02T11:59:24.546" v="93"/>
          <ac:picMkLst>
            <pc:docMk/>
            <pc:sldMk cId="2751945236" sldId="260"/>
            <ac:picMk id="4" creationId="{D21F9080-1CA0-E855-4C07-7EAB543871C5}"/>
          </ac:picMkLst>
        </pc:picChg>
        <pc:picChg chg="del">
          <ac:chgData name="Kayleigh Cardnell" userId="2b61bfd6-beee-4228-bd20-f4fb9c9419b6" providerId="ADAL" clId="{5383F383-94AB-4616-AB24-E45BD621C286}" dt="2022-09-02T11:56:47.701" v="19" actId="478"/>
          <ac:picMkLst>
            <pc:docMk/>
            <pc:sldMk cId="2751945236" sldId="260"/>
            <ac:picMk id="7" creationId="{DD5D52BB-592A-DAC1-EB21-275B1815A075}"/>
          </ac:picMkLst>
        </pc:picChg>
        <pc:picChg chg="del">
          <ac:chgData name="Kayleigh Cardnell" userId="2b61bfd6-beee-4228-bd20-f4fb9c9419b6" providerId="ADAL" clId="{5383F383-94AB-4616-AB24-E45BD621C286}" dt="2022-09-02T11:59:24.230" v="92" actId="478"/>
          <ac:picMkLst>
            <pc:docMk/>
            <pc:sldMk cId="2751945236" sldId="260"/>
            <ac:picMk id="23" creationId="{07D9EA2F-A7C6-E017-A64D-8C712D8E94F7}"/>
          </ac:picMkLst>
        </pc:picChg>
      </pc:sldChg>
      <pc:sldChg chg="addSp delSp modSp mod">
        <pc:chgData name="Kayleigh Cardnell" userId="2b61bfd6-beee-4228-bd20-f4fb9c9419b6" providerId="ADAL" clId="{5383F383-94AB-4616-AB24-E45BD621C286}" dt="2022-09-02T11:59:21.758" v="91"/>
        <pc:sldMkLst>
          <pc:docMk/>
          <pc:sldMk cId="3858616455" sldId="261"/>
        </pc:sldMkLst>
        <pc:picChg chg="add mod">
          <ac:chgData name="Kayleigh Cardnell" userId="2b61bfd6-beee-4228-bd20-f4fb9c9419b6" providerId="ADAL" clId="{5383F383-94AB-4616-AB24-E45BD621C286}" dt="2022-09-02T11:56:53.342" v="22"/>
          <ac:picMkLst>
            <pc:docMk/>
            <pc:sldMk cId="3858616455" sldId="261"/>
            <ac:picMk id="3" creationId="{9FD83375-834E-5950-320C-2BAD50B8E9F8}"/>
          </ac:picMkLst>
        </pc:picChg>
        <pc:picChg chg="add mod">
          <ac:chgData name="Kayleigh Cardnell" userId="2b61bfd6-beee-4228-bd20-f4fb9c9419b6" providerId="ADAL" clId="{5383F383-94AB-4616-AB24-E45BD621C286}" dt="2022-09-02T11:59:21.758" v="91"/>
          <ac:picMkLst>
            <pc:docMk/>
            <pc:sldMk cId="3858616455" sldId="261"/>
            <ac:picMk id="6" creationId="{5E1BF076-73BE-75EC-FBE0-A3A8AF17F6EA}"/>
          </ac:picMkLst>
        </pc:picChg>
        <pc:picChg chg="del">
          <ac:chgData name="Kayleigh Cardnell" userId="2b61bfd6-beee-4228-bd20-f4fb9c9419b6" providerId="ADAL" clId="{5383F383-94AB-4616-AB24-E45BD621C286}" dt="2022-09-02T11:56:52.964" v="21" actId="478"/>
          <ac:picMkLst>
            <pc:docMk/>
            <pc:sldMk cId="3858616455" sldId="261"/>
            <ac:picMk id="7" creationId="{DD5D52BB-592A-DAC1-EB21-275B1815A075}"/>
          </ac:picMkLst>
        </pc:picChg>
        <pc:picChg chg="del">
          <ac:chgData name="Kayleigh Cardnell" userId="2b61bfd6-beee-4228-bd20-f4fb9c9419b6" providerId="ADAL" clId="{5383F383-94AB-4616-AB24-E45BD621C286}" dt="2022-09-02T11:59:21.442" v="90" actId="478"/>
          <ac:picMkLst>
            <pc:docMk/>
            <pc:sldMk cId="3858616455" sldId="261"/>
            <ac:picMk id="23" creationId="{07D9EA2F-A7C6-E017-A64D-8C712D8E94F7}"/>
          </ac:picMkLst>
        </pc:picChg>
      </pc:sldChg>
      <pc:sldChg chg="addSp delSp modSp mod">
        <pc:chgData name="Kayleigh Cardnell" userId="2b61bfd6-beee-4228-bd20-f4fb9c9419b6" providerId="ADAL" clId="{5383F383-94AB-4616-AB24-E45BD621C286}" dt="2022-09-02T11:59:18.508" v="89"/>
        <pc:sldMkLst>
          <pc:docMk/>
          <pc:sldMk cId="163666456" sldId="262"/>
        </pc:sldMkLst>
        <pc:picChg chg="add mod">
          <ac:chgData name="Kayleigh Cardnell" userId="2b61bfd6-beee-4228-bd20-f4fb9c9419b6" providerId="ADAL" clId="{5383F383-94AB-4616-AB24-E45BD621C286}" dt="2022-09-02T11:56:59.376" v="24"/>
          <ac:picMkLst>
            <pc:docMk/>
            <pc:sldMk cId="163666456" sldId="262"/>
            <ac:picMk id="3" creationId="{66107F4F-CC15-82EF-6FBE-8F2C40BB415F}"/>
          </ac:picMkLst>
        </pc:picChg>
        <pc:picChg chg="add mod">
          <ac:chgData name="Kayleigh Cardnell" userId="2b61bfd6-beee-4228-bd20-f4fb9c9419b6" providerId="ADAL" clId="{5383F383-94AB-4616-AB24-E45BD621C286}" dt="2022-09-02T11:59:18.508" v="89"/>
          <ac:picMkLst>
            <pc:docMk/>
            <pc:sldMk cId="163666456" sldId="262"/>
            <ac:picMk id="6" creationId="{876C88D9-F4DF-0DBD-EE15-1EC7C1A36736}"/>
          </ac:picMkLst>
        </pc:picChg>
        <pc:picChg chg="del">
          <ac:chgData name="Kayleigh Cardnell" userId="2b61bfd6-beee-4228-bd20-f4fb9c9419b6" providerId="ADAL" clId="{5383F383-94AB-4616-AB24-E45BD621C286}" dt="2022-09-02T11:56:59.059" v="23" actId="478"/>
          <ac:picMkLst>
            <pc:docMk/>
            <pc:sldMk cId="163666456" sldId="262"/>
            <ac:picMk id="7" creationId="{DD5D52BB-592A-DAC1-EB21-275B1815A075}"/>
          </ac:picMkLst>
        </pc:picChg>
        <pc:picChg chg="del">
          <ac:chgData name="Kayleigh Cardnell" userId="2b61bfd6-beee-4228-bd20-f4fb9c9419b6" providerId="ADAL" clId="{5383F383-94AB-4616-AB24-E45BD621C286}" dt="2022-09-02T11:59:18.198" v="88" actId="478"/>
          <ac:picMkLst>
            <pc:docMk/>
            <pc:sldMk cId="163666456" sldId="262"/>
            <ac:picMk id="23" creationId="{07D9EA2F-A7C6-E017-A64D-8C712D8E94F7}"/>
          </ac:picMkLst>
        </pc:picChg>
      </pc:sldChg>
      <pc:sldChg chg="addSp delSp modSp mod">
        <pc:chgData name="Kayleigh Cardnell" userId="2b61bfd6-beee-4228-bd20-f4fb9c9419b6" providerId="ADAL" clId="{5383F383-94AB-4616-AB24-E45BD621C286}" dt="2022-09-02T11:59:10.157" v="87"/>
        <pc:sldMkLst>
          <pc:docMk/>
          <pc:sldMk cId="3847497881" sldId="263"/>
        </pc:sldMkLst>
        <pc:picChg chg="add mod">
          <ac:chgData name="Kayleigh Cardnell" userId="2b61bfd6-beee-4228-bd20-f4fb9c9419b6" providerId="ADAL" clId="{5383F383-94AB-4616-AB24-E45BD621C286}" dt="2022-09-02T11:57:07.725" v="27" actId="1076"/>
          <ac:picMkLst>
            <pc:docMk/>
            <pc:sldMk cId="3847497881" sldId="263"/>
            <ac:picMk id="3" creationId="{1E129722-8399-4C1A-71A4-3C1CDE219A85}"/>
          </ac:picMkLst>
        </pc:picChg>
        <pc:picChg chg="add del mod">
          <ac:chgData name="Kayleigh Cardnell" userId="2b61bfd6-beee-4228-bd20-f4fb9c9419b6" providerId="ADAL" clId="{5383F383-94AB-4616-AB24-E45BD621C286}" dt="2022-09-02T11:59:08.263" v="85"/>
          <ac:picMkLst>
            <pc:docMk/>
            <pc:sldMk cId="3847497881" sldId="263"/>
            <ac:picMk id="4" creationId="{2E3973C2-4F6D-70BC-903A-06E43A779178}"/>
          </ac:picMkLst>
        </pc:picChg>
        <pc:picChg chg="add mod">
          <ac:chgData name="Kayleigh Cardnell" userId="2b61bfd6-beee-4228-bd20-f4fb9c9419b6" providerId="ADAL" clId="{5383F383-94AB-4616-AB24-E45BD621C286}" dt="2022-09-02T11:59:10.157" v="87"/>
          <ac:picMkLst>
            <pc:docMk/>
            <pc:sldMk cId="3847497881" sldId="263"/>
            <ac:picMk id="6" creationId="{843EF53A-CEAB-9189-BF15-948E7082349E}"/>
          </ac:picMkLst>
        </pc:picChg>
        <pc:picChg chg="del">
          <ac:chgData name="Kayleigh Cardnell" userId="2b61bfd6-beee-4228-bd20-f4fb9c9419b6" providerId="ADAL" clId="{5383F383-94AB-4616-AB24-E45BD621C286}" dt="2022-09-02T11:57:03.130" v="25" actId="478"/>
          <ac:picMkLst>
            <pc:docMk/>
            <pc:sldMk cId="3847497881" sldId="263"/>
            <ac:picMk id="7" creationId="{DD5D52BB-592A-DAC1-EB21-275B1815A075}"/>
          </ac:picMkLst>
        </pc:picChg>
        <pc:picChg chg="del">
          <ac:chgData name="Kayleigh Cardnell" userId="2b61bfd6-beee-4228-bd20-f4fb9c9419b6" providerId="ADAL" clId="{5383F383-94AB-4616-AB24-E45BD621C286}" dt="2022-09-02T11:59:09.416" v="86" actId="478"/>
          <ac:picMkLst>
            <pc:docMk/>
            <pc:sldMk cId="3847497881" sldId="263"/>
            <ac:picMk id="23" creationId="{07D9EA2F-A7C6-E017-A64D-8C712D8E94F7}"/>
          </ac:picMkLst>
        </pc:picChg>
      </pc:sldChg>
      <pc:sldChg chg="addSp delSp modSp mod">
        <pc:chgData name="Kayleigh Cardnell" userId="2b61bfd6-beee-4228-bd20-f4fb9c9419b6" providerId="ADAL" clId="{5383F383-94AB-4616-AB24-E45BD621C286}" dt="2022-09-02T11:59:02.362" v="83"/>
        <pc:sldMkLst>
          <pc:docMk/>
          <pc:sldMk cId="3261416015" sldId="264"/>
        </pc:sldMkLst>
        <pc:picChg chg="add mod">
          <ac:chgData name="Kayleigh Cardnell" userId="2b61bfd6-beee-4228-bd20-f4fb9c9419b6" providerId="ADAL" clId="{5383F383-94AB-4616-AB24-E45BD621C286}" dt="2022-09-02T11:57:18.421" v="30" actId="1076"/>
          <ac:picMkLst>
            <pc:docMk/>
            <pc:sldMk cId="3261416015" sldId="264"/>
            <ac:picMk id="3" creationId="{DA99C31E-226C-A25A-182E-66940628DAD6}"/>
          </ac:picMkLst>
        </pc:picChg>
        <pc:picChg chg="add mod">
          <ac:chgData name="Kayleigh Cardnell" userId="2b61bfd6-beee-4228-bd20-f4fb9c9419b6" providerId="ADAL" clId="{5383F383-94AB-4616-AB24-E45BD621C286}" dt="2022-09-02T11:59:02.362" v="83"/>
          <ac:picMkLst>
            <pc:docMk/>
            <pc:sldMk cId="3261416015" sldId="264"/>
            <ac:picMk id="6" creationId="{546658F2-20B0-264D-744D-A2E8BEFDF343}"/>
          </ac:picMkLst>
        </pc:picChg>
        <pc:picChg chg="del">
          <ac:chgData name="Kayleigh Cardnell" userId="2b61bfd6-beee-4228-bd20-f4fb9c9419b6" providerId="ADAL" clId="{5383F383-94AB-4616-AB24-E45BD621C286}" dt="2022-09-02T11:57:16.205" v="28" actId="478"/>
          <ac:picMkLst>
            <pc:docMk/>
            <pc:sldMk cId="3261416015" sldId="264"/>
            <ac:picMk id="7" creationId="{DD5D52BB-592A-DAC1-EB21-275B1815A075}"/>
          </ac:picMkLst>
        </pc:picChg>
        <pc:picChg chg="del">
          <ac:chgData name="Kayleigh Cardnell" userId="2b61bfd6-beee-4228-bd20-f4fb9c9419b6" providerId="ADAL" clId="{5383F383-94AB-4616-AB24-E45BD621C286}" dt="2022-09-02T11:59:02.059" v="82" actId="478"/>
          <ac:picMkLst>
            <pc:docMk/>
            <pc:sldMk cId="3261416015" sldId="264"/>
            <ac:picMk id="23" creationId="{07D9EA2F-A7C6-E017-A64D-8C712D8E94F7}"/>
          </ac:picMkLst>
        </pc:picChg>
      </pc:sldChg>
      <pc:sldChg chg="addSp delSp modSp mod">
        <pc:chgData name="Kayleigh Cardnell" userId="2b61bfd6-beee-4228-bd20-f4fb9c9419b6" providerId="ADAL" clId="{5383F383-94AB-4616-AB24-E45BD621C286}" dt="2022-09-02T11:58:59.213" v="81"/>
        <pc:sldMkLst>
          <pc:docMk/>
          <pc:sldMk cId="4067757192" sldId="265"/>
        </pc:sldMkLst>
        <pc:picChg chg="add mod">
          <ac:chgData name="Kayleigh Cardnell" userId="2b61bfd6-beee-4228-bd20-f4fb9c9419b6" providerId="ADAL" clId="{5383F383-94AB-4616-AB24-E45BD621C286}" dt="2022-09-02T11:57:23.712" v="33" actId="1076"/>
          <ac:picMkLst>
            <pc:docMk/>
            <pc:sldMk cId="4067757192" sldId="265"/>
            <ac:picMk id="3" creationId="{A1F18AE6-EAD5-D37A-9762-A0ADC24428A2}"/>
          </ac:picMkLst>
        </pc:picChg>
        <pc:picChg chg="add mod">
          <ac:chgData name="Kayleigh Cardnell" userId="2b61bfd6-beee-4228-bd20-f4fb9c9419b6" providerId="ADAL" clId="{5383F383-94AB-4616-AB24-E45BD621C286}" dt="2022-09-02T11:58:59.213" v="81"/>
          <ac:picMkLst>
            <pc:docMk/>
            <pc:sldMk cId="4067757192" sldId="265"/>
            <ac:picMk id="4" creationId="{84270497-684F-5C5C-4A96-DFD6AAF39FBA}"/>
          </ac:picMkLst>
        </pc:picChg>
        <pc:picChg chg="del">
          <ac:chgData name="Kayleigh Cardnell" userId="2b61bfd6-beee-4228-bd20-f4fb9c9419b6" providerId="ADAL" clId="{5383F383-94AB-4616-AB24-E45BD621C286}" dt="2022-09-02T11:57:21.750" v="31" actId="478"/>
          <ac:picMkLst>
            <pc:docMk/>
            <pc:sldMk cId="4067757192" sldId="265"/>
            <ac:picMk id="7" creationId="{DD5D52BB-592A-DAC1-EB21-275B1815A075}"/>
          </ac:picMkLst>
        </pc:picChg>
        <pc:picChg chg="del">
          <ac:chgData name="Kayleigh Cardnell" userId="2b61bfd6-beee-4228-bd20-f4fb9c9419b6" providerId="ADAL" clId="{5383F383-94AB-4616-AB24-E45BD621C286}" dt="2022-09-02T11:58:58.886" v="80" actId="478"/>
          <ac:picMkLst>
            <pc:docMk/>
            <pc:sldMk cId="4067757192" sldId="265"/>
            <ac:picMk id="23" creationId="{07D9EA2F-A7C6-E017-A64D-8C712D8E94F7}"/>
          </ac:picMkLst>
        </pc:picChg>
      </pc:sldChg>
      <pc:sldChg chg="addSp delSp modSp mod setBg setClrOvrMap">
        <pc:chgData name="Kayleigh Cardnell" userId="2b61bfd6-beee-4228-bd20-f4fb9c9419b6" providerId="ADAL" clId="{5383F383-94AB-4616-AB24-E45BD621C286}" dt="2022-09-02T11:58:52.890" v="79"/>
        <pc:sldMkLst>
          <pc:docMk/>
          <pc:sldMk cId="3352814217" sldId="266"/>
        </pc:sldMkLst>
        <pc:spChg chg="mod">
          <ac:chgData name="Kayleigh Cardnell" userId="2b61bfd6-beee-4228-bd20-f4fb9c9419b6" providerId="ADAL" clId="{5383F383-94AB-4616-AB24-E45BD621C286}" dt="2022-09-02T11:57:31.749" v="39" actId="26606"/>
          <ac:spMkLst>
            <pc:docMk/>
            <pc:sldMk cId="3352814217" sldId="266"/>
            <ac:spMk id="2" creationId="{81E87C19-39BD-9AFB-6449-391C80EBEC9A}"/>
          </ac:spMkLst>
        </pc:spChg>
        <pc:spChg chg="mod">
          <ac:chgData name="Kayleigh Cardnell" userId="2b61bfd6-beee-4228-bd20-f4fb9c9419b6" providerId="ADAL" clId="{5383F383-94AB-4616-AB24-E45BD621C286}" dt="2022-09-02T11:57:31.749" v="39" actId="26606"/>
          <ac:spMkLst>
            <pc:docMk/>
            <pc:sldMk cId="3352814217" sldId="266"/>
            <ac:spMk id="22" creationId="{80297322-3F8E-172E-96D5-237FEFFA02FA}"/>
          </ac:spMkLst>
        </pc:spChg>
        <pc:spChg chg="add del">
          <ac:chgData name="Kayleigh Cardnell" userId="2b61bfd6-beee-4228-bd20-f4fb9c9419b6" providerId="ADAL" clId="{5383F383-94AB-4616-AB24-E45BD621C286}" dt="2022-09-02T11:57:31.749" v="39" actId="26606"/>
          <ac:spMkLst>
            <pc:docMk/>
            <pc:sldMk cId="3352814217" sldId="266"/>
            <ac:spMk id="29" creationId="{8DF8AE6E-38CD-4B2A-8E02-F099DD30EF40}"/>
          </ac:spMkLst>
        </pc:spChg>
        <pc:spChg chg="add del">
          <ac:chgData name="Kayleigh Cardnell" userId="2b61bfd6-beee-4228-bd20-f4fb9c9419b6" providerId="ADAL" clId="{5383F383-94AB-4616-AB24-E45BD621C286}" dt="2022-09-02T11:57:31.749" v="39" actId="26606"/>
          <ac:spMkLst>
            <pc:docMk/>
            <pc:sldMk cId="3352814217" sldId="266"/>
            <ac:spMk id="31" creationId="{23293907-0F26-4752-BCD0-3AC2C5026383}"/>
          </ac:spMkLst>
        </pc:spChg>
        <pc:spChg chg="add del">
          <ac:chgData name="Kayleigh Cardnell" userId="2b61bfd6-beee-4228-bd20-f4fb9c9419b6" providerId="ADAL" clId="{5383F383-94AB-4616-AB24-E45BD621C286}" dt="2022-09-02T11:57:31.749" v="39" actId="26606"/>
          <ac:spMkLst>
            <pc:docMk/>
            <pc:sldMk cId="3352814217" sldId="266"/>
            <ac:spMk id="33" creationId="{1E32D174-F8A9-4FF0-8888-1B4F5E184961}"/>
          </ac:spMkLst>
        </pc:spChg>
        <pc:spChg chg="add del">
          <ac:chgData name="Kayleigh Cardnell" userId="2b61bfd6-beee-4228-bd20-f4fb9c9419b6" providerId="ADAL" clId="{5383F383-94AB-4616-AB24-E45BD621C286}" dt="2022-09-02T11:57:31.749" v="39" actId="26606"/>
          <ac:spMkLst>
            <pc:docMk/>
            <pc:sldMk cId="3352814217" sldId="266"/>
            <ac:spMk id="35" creationId="{769201C5-687E-46FB-BA72-23BA40BFEE1E}"/>
          </ac:spMkLst>
        </pc:spChg>
        <pc:spChg chg="add del">
          <ac:chgData name="Kayleigh Cardnell" userId="2b61bfd6-beee-4228-bd20-f4fb9c9419b6" providerId="ADAL" clId="{5383F383-94AB-4616-AB24-E45BD621C286}" dt="2022-09-02T11:57:31.749" v="39" actId="26606"/>
          <ac:spMkLst>
            <pc:docMk/>
            <pc:sldMk cId="3352814217" sldId="266"/>
            <ac:spMk id="37" creationId="{339141A8-FDFD-4ABE-A499-72C9669F4BE6}"/>
          </ac:spMkLst>
        </pc:spChg>
        <pc:spChg chg="add del">
          <ac:chgData name="Kayleigh Cardnell" userId="2b61bfd6-beee-4228-bd20-f4fb9c9419b6" providerId="ADAL" clId="{5383F383-94AB-4616-AB24-E45BD621C286}" dt="2022-09-02T11:57:31.749" v="39" actId="26606"/>
          <ac:spMkLst>
            <pc:docMk/>
            <pc:sldMk cId="3352814217" sldId="266"/>
            <ac:spMk id="39" creationId="{8A439E11-755A-4258-859D-56A6B6AFCB66}"/>
          </ac:spMkLst>
        </pc:spChg>
        <pc:spChg chg="add del">
          <ac:chgData name="Kayleigh Cardnell" userId="2b61bfd6-beee-4228-bd20-f4fb9c9419b6" providerId="ADAL" clId="{5383F383-94AB-4616-AB24-E45BD621C286}" dt="2022-09-02T11:57:31.749" v="39" actId="26606"/>
          <ac:spMkLst>
            <pc:docMk/>
            <pc:sldMk cId="3352814217" sldId="266"/>
            <ac:spMk id="41" creationId="{E916EF49-F958-4F28-A999-F8FA8D09AF86}"/>
          </ac:spMkLst>
        </pc:spChg>
        <pc:spChg chg="add del">
          <ac:chgData name="Kayleigh Cardnell" userId="2b61bfd6-beee-4228-bd20-f4fb9c9419b6" providerId="ADAL" clId="{5383F383-94AB-4616-AB24-E45BD621C286}" dt="2022-09-02T11:57:31.749" v="39" actId="26606"/>
          <ac:spMkLst>
            <pc:docMk/>
            <pc:sldMk cId="3352814217" sldId="266"/>
            <ac:spMk id="43" creationId="{A7665D74-DFEA-412C-928C-F090E67084F3}"/>
          </ac:spMkLst>
        </pc:spChg>
        <pc:spChg chg="add del">
          <ac:chgData name="Kayleigh Cardnell" userId="2b61bfd6-beee-4228-bd20-f4fb9c9419b6" providerId="ADAL" clId="{5383F383-94AB-4616-AB24-E45BD621C286}" dt="2022-09-02T11:57:31.749" v="39" actId="26606"/>
          <ac:spMkLst>
            <pc:docMk/>
            <pc:sldMk cId="3352814217" sldId="266"/>
            <ac:spMk id="45" creationId="{3E84BD56-679D-4E0C-9C9B-D694ABF07373}"/>
          </ac:spMkLst>
        </pc:spChg>
        <pc:spChg chg="add del">
          <ac:chgData name="Kayleigh Cardnell" userId="2b61bfd6-beee-4228-bd20-f4fb9c9419b6" providerId="ADAL" clId="{5383F383-94AB-4616-AB24-E45BD621C286}" dt="2022-09-02T11:57:31.749" v="39" actId="26606"/>
          <ac:spMkLst>
            <pc:docMk/>
            <pc:sldMk cId="3352814217" sldId="266"/>
            <ac:spMk id="47" creationId="{2335FEDF-EF88-4E68-9CF7-5A72EF32AFC2}"/>
          </ac:spMkLst>
        </pc:spChg>
        <pc:spChg chg="add del">
          <ac:chgData name="Kayleigh Cardnell" userId="2b61bfd6-beee-4228-bd20-f4fb9c9419b6" providerId="ADAL" clId="{5383F383-94AB-4616-AB24-E45BD621C286}" dt="2022-09-02T11:57:31.749" v="39" actId="26606"/>
          <ac:spMkLst>
            <pc:docMk/>
            <pc:sldMk cId="3352814217" sldId="266"/>
            <ac:spMk id="49" creationId="{837A7BE2-DF08-4ECE-A520-13927DBF4C5E}"/>
          </ac:spMkLst>
        </pc:spChg>
        <pc:picChg chg="add mod">
          <ac:chgData name="Kayleigh Cardnell" userId="2b61bfd6-beee-4228-bd20-f4fb9c9419b6" providerId="ADAL" clId="{5383F383-94AB-4616-AB24-E45BD621C286}" dt="2022-09-02T11:57:36.234" v="40" actId="1076"/>
          <ac:picMkLst>
            <pc:docMk/>
            <pc:sldMk cId="3352814217" sldId="266"/>
            <ac:picMk id="3" creationId="{5D30C52B-697F-6566-A26B-232F88F5F502}"/>
          </ac:picMkLst>
        </pc:picChg>
        <pc:picChg chg="add mod">
          <ac:chgData name="Kayleigh Cardnell" userId="2b61bfd6-beee-4228-bd20-f4fb9c9419b6" providerId="ADAL" clId="{5383F383-94AB-4616-AB24-E45BD621C286}" dt="2022-09-02T11:58:52.890" v="79"/>
          <ac:picMkLst>
            <pc:docMk/>
            <pc:sldMk cId="3352814217" sldId="266"/>
            <ac:picMk id="4" creationId="{DAD83068-2E93-7829-CE12-28C69EDBEF80}"/>
          </ac:picMkLst>
        </pc:picChg>
        <pc:picChg chg="mod ord">
          <ac:chgData name="Kayleigh Cardnell" userId="2b61bfd6-beee-4228-bd20-f4fb9c9419b6" providerId="ADAL" clId="{5383F383-94AB-4616-AB24-E45BD621C286}" dt="2022-09-02T11:57:31.749" v="39" actId="26606"/>
          <ac:picMkLst>
            <pc:docMk/>
            <pc:sldMk cId="3352814217" sldId="266"/>
            <ac:picMk id="5" creationId="{1E022A77-ED45-AD4A-869F-C24F653E0BE4}"/>
          </ac:picMkLst>
        </pc:picChg>
        <pc:picChg chg="del">
          <ac:chgData name="Kayleigh Cardnell" userId="2b61bfd6-beee-4228-bd20-f4fb9c9419b6" providerId="ADAL" clId="{5383F383-94AB-4616-AB24-E45BD621C286}" dt="2022-09-02T11:57:26.758" v="34" actId="478"/>
          <ac:picMkLst>
            <pc:docMk/>
            <pc:sldMk cId="3352814217" sldId="266"/>
            <ac:picMk id="7" creationId="{DD5D52BB-592A-DAC1-EB21-275B1815A075}"/>
          </ac:picMkLst>
        </pc:picChg>
        <pc:picChg chg="mod ord">
          <ac:chgData name="Kayleigh Cardnell" userId="2b61bfd6-beee-4228-bd20-f4fb9c9419b6" providerId="ADAL" clId="{5383F383-94AB-4616-AB24-E45BD621C286}" dt="2022-09-02T11:57:31.749" v="39" actId="26606"/>
          <ac:picMkLst>
            <pc:docMk/>
            <pc:sldMk cId="3352814217" sldId="266"/>
            <ac:picMk id="8" creationId="{CECD0154-8138-5704-D522-2D9D3637C114}"/>
          </ac:picMkLst>
        </pc:picChg>
        <pc:picChg chg="mod">
          <ac:chgData name="Kayleigh Cardnell" userId="2b61bfd6-beee-4228-bd20-f4fb9c9419b6" providerId="ADAL" clId="{5383F383-94AB-4616-AB24-E45BD621C286}" dt="2022-09-02T11:57:31.749" v="39" actId="26606"/>
          <ac:picMkLst>
            <pc:docMk/>
            <pc:sldMk cId="3352814217" sldId="266"/>
            <ac:picMk id="17" creationId="{69C18E86-179B-10BC-1171-5F8E73205D54}"/>
          </ac:picMkLst>
        </pc:picChg>
        <pc:picChg chg="del mod">
          <ac:chgData name="Kayleigh Cardnell" userId="2b61bfd6-beee-4228-bd20-f4fb9c9419b6" providerId="ADAL" clId="{5383F383-94AB-4616-AB24-E45BD621C286}" dt="2022-09-02T11:58:52.579" v="78" actId="478"/>
          <ac:picMkLst>
            <pc:docMk/>
            <pc:sldMk cId="3352814217" sldId="266"/>
            <ac:picMk id="23" creationId="{07D9EA2F-A7C6-E017-A64D-8C712D8E94F7}"/>
          </ac:picMkLst>
        </pc:picChg>
        <pc:picChg chg="mod">
          <ac:chgData name="Kayleigh Cardnell" userId="2b61bfd6-beee-4228-bd20-f4fb9c9419b6" providerId="ADAL" clId="{5383F383-94AB-4616-AB24-E45BD621C286}" dt="2022-09-02T11:57:31.749" v="39" actId="26606"/>
          <ac:picMkLst>
            <pc:docMk/>
            <pc:sldMk cId="3352814217" sldId="266"/>
            <ac:picMk id="24" creationId="{C647E79C-02FA-D275-989B-4F2C68A2C932}"/>
          </ac:picMkLst>
        </pc:picChg>
      </pc:sldChg>
      <pc:sldChg chg="addSp delSp modSp mod">
        <pc:chgData name="Kayleigh Cardnell" userId="2b61bfd6-beee-4228-bd20-f4fb9c9419b6" providerId="ADAL" clId="{5383F383-94AB-4616-AB24-E45BD621C286}" dt="2022-09-02T11:58:50.169" v="77"/>
        <pc:sldMkLst>
          <pc:docMk/>
          <pc:sldMk cId="3579132951" sldId="267"/>
        </pc:sldMkLst>
        <pc:picChg chg="add mod">
          <ac:chgData name="Kayleigh Cardnell" userId="2b61bfd6-beee-4228-bd20-f4fb9c9419b6" providerId="ADAL" clId="{5383F383-94AB-4616-AB24-E45BD621C286}" dt="2022-09-02T11:57:42.318" v="43" actId="1076"/>
          <ac:picMkLst>
            <pc:docMk/>
            <pc:sldMk cId="3579132951" sldId="267"/>
            <ac:picMk id="3" creationId="{3FAEEE6B-8F51-9D86-0959-D09E3001BF0D}"/>
          </ac:picMkLst>
        </pc:picChg>
        <pc:picChg chg="add mod">
          <ac:chgData name="Kayleigh Cardnell" userId="2b61bfd6-beee-4228-bd20-f4fb9c9419b6" providerId="ADAL" clId="{5383F383-94AB-4616-AB24-E45BD621C286}" dt="2022-09-02T11:58:50.169" v="77"/>
          <ac:picMkLst>
            <pc:docMk/>
            <pc:sldMk cId="3579132951" sldId="267"/>
            <ac:picMk id="6" creationId="{3F892D39-FD79-D9BB-917E-DB4659153168}"/>
          </ac:picMkLst>
        </pc:picChg>
        <pc:picChg chg="del">
          <ac:chgData name="Kayleigh Cardnell" userId="2b61bfd6-beee-4228-bd20-f4fb9c9419b6" providerId="ADAL" clId="{5383F383-94AB-4616-AB24-E45BD621C286}" dt="2022-09-02T11:57:40.269" v="41" actId="478"/>
          <ac:picMkLst>
            <pc:docMk/>
            <pc:sldMk cId="3579132951" sldId="267"/>
            <ac:picMk id="7" creationId="{DD5D52BB-592A-DAC1-EB21-275B1815A075}"/>
          </ac:picMkLst>
        </pc:picChg>
        <pc:picChg chg="del">
          <ac:chgData name="Kayleigh Cardnell" userId="2b61bfd6-beee-4228-bd20-f4fb9c9419b6" providerId="ADAL" clId="{5383F383-94AB-4616-AB24-E45BD621C286}" dt="2022-09-02T11:58:49.851" v="76" actId="478"/>
          <ac:picMkLst>
            <pc:docMk/>
            <pc:sldMk cId="3579132951" sldId="267"/>
            <ac:picMk id="23" creationId="{07D9EA2F-A7C6-E017-A64D-8C712D8E94F7}"/>
          </ac:picMkLst>
        </pc:picChg>
      </pc:sldChg>
      <pc:sldChg chg="addSp delSp modSp mod">
        <pc:chgData name="Kayleigh Cardnell" userId="2b61bfd6-beee-4228-bd20-f4fb9c9419b6" providerId="ADAL" clId="{5383F383-94AB-4616-AB24-E45BD621C286}" dt="2022-09-02T11:58:46.703" v="75"/>
        <pc:sldMkLst>
          <pc:docMk/>
          <pc:sldMk cId="3530161807" sldId="268"/>
        </pc:sldMkLst>
        <pc:picChg chg="add mod">
          <ac:chgData name="Kayleigh Cardnell" userId="2b61bfd6-beee-4228-bd20-f4fb9c9419b6" providerId="ADAL" clId="{5383F383-94AB-4616-AB24-E45BD621C286}" dt="2022-09-02T11:57:50.783" v="46" actId="1076"/>
          <ac:picMkLst>
            <pc:docMk/>
            <pc:sldMk cId="3530161807" sldId="268"/>
            <ac:picMk id="3" creationId="{A3CA96B3-CFBD-31FE-A06D-D617554F315B}"/>
          </ac:picMkLst>
        </pc:picChg>
        <pc:picChg chg="add mod">
          <ac:chgData name="Kayleigh Cardnell" userId="2b61bfd6-beee-4228-bd20-f4fb9c9419b6" providerId="ADAL" clId="{5383F383-94AB-4616-AB24-E45BD621C286}" dt="2022-09-02T11:58:46.703" v="75"/>
          <ac:picMkLst>
            <pc:docMk/>
            <pc:sldMk cId="3530161807" sldId="268"/>
            <ac:picMk id="4" creationId="{6B88ADA6-C896-F22A-98FA-9E09D3EC4547}"/>
          </ac:picMkLst>
        </pc:picChg>
        <pc:picChg chg="del">
          <ac:chgData name="Kayleigh Cardnell" userId="2b61bfd6-beee-4228-bd20-f4fb9c9419b6" providerId="ADAL" clId="{5383F383-94AB-4616-AB24-E45BD621C286}" dt="2022-09-02T11:57:48.862" v="44" actId="478"/>
          <ac:picMkLst>
            <pc:docMk/>
            <pc:sldMk cId="3530161807" sldId="268"/>
            <ac:picMk id="7" creationId="{DD5D52BB-592A-DAC1-EB21-275B1815A075}"/>
          </ac:picMkLst>
        </pc:picChg>
        <pc:picChg chg="del">
          <ac:chgData name="Kayleigh Cardnell" userId="2b61bfd6-beee-4228-bd20-f4fb9c9419b6" providerId="ADAL" clId="{5383F383-94AB-4616-AB24-E45BD621C286}" dt="2022-09-02T11:58:46.390" v="74" actId="478"/>
          <ac:picMkLst>
            <pc:docMk/>
            <pc:sldMk cId="3530161807" sldId="268"/>
            <ac:picMk id="23" creationId="{07D9EA2F-A7C6-E017-A64D-8C712D8E94F7}"/>
          </ac:picMkLst>
        </pc:picChg>
      </pc:sldChg>
      <pc:sldChg chg="addSp delSp modSp mod delAnim">
        <pc:chgData name="Kayleigh Cardnell" userId="2b61bfd6-beee-4228-bd20-f4fb9c9419b6" providerId="ADAL" clId="{5383F383-94AB-4616-AB24-E45BD621C286}" dt="2022-09-02T11:58:43.872" v="73"/>
        <pc:sldMkLst>
          <pc:docMk/>
          <pc:sldMk cId="4252863267" sldId="269"/>
        </pc:sldMkLst>
        <pc:picChg chg="add mod">
          <ac:chgData name="Kayleigh Cardnell" userId="2b61bfd6-beee-4228-bd20-f4fb9c9419b6" providerId="ADAL" clId="{5383F383-94AB-4616-AB24-E45BD621C286}" dt="2022-09-02T11:57:56.065" v="49" actId="1076"/>
          <ac:picMkLst>
            <pc:docMk/>
            <pc:sldMk cId="4252863267" sldId="269"/>
            <ac:picMk id="3" creationId="{CE8B9DFB-AB26-E1C2-5B37-68781D742C82}"/>
          </ac:picMkLst>
        </pc:picChg>
        <pc:picChg chg="add mod">
          <ac:chgData name="Kayleigh Cardnell" userId="2b61bfd6-beee-4228-bd20-f4fb9c9419b6" providerId="ADAL" clId="{5383F383-94AB-4616-AB24-E45BD621C286}" dt="2022-08-17T10:18:54.054" v="5"/>
          <ac:picMkLst>
            <pc:docMk/>
            <pc:sldMk cId="4252863267" sldId="269"/>
            <ac:picMk id="6" creationId="{D0BFDE84-0AB4-A3DF-D23D-3BB6593AE836}"/>
          </ac:picMkLst>
        </pc:picChg>
        <pc:picChg chg="del">
          <ac:chgData name="Kayleigh Cardnell" userId="2b61bfd6-beee-4228-bd20-f4fb9c9419b6" providerId="ADAL" clId="{5383F383-94AB-4616-AB24-E45BD621C286}" dt="2022-09-02T11:57:54.134" v="47" actId="478"/>
          <ac:picMkLst>
            <pc:docMk/>
            <pc:sldMk cId="4252863267" sldId="269"/>
            <ac:picMk id="7" creationId="{DD5D52BB-592A-DAC1-EB21-275B1815A075}"/>
          </ac:picMkLst>
        </pc:picChg>
        <pc:picChg chg="add mod">
          <ac:chgData name="Kayleigh Cardnell" userId="2b61bfd6-beee-4228-bd20-f4fb9c9419b6" providerId="ADAL" clId="{5383F383-94AB-4616-AB24-E45BD621C286}" dt="2022-09-02T11:58:43.872" v="73"/>
          <ac:picMkLst>
            <pc:docMk/>
            <pc:sldMk cId="4252863267" sldId="269"/>
            <ac:picMk id="9" creationId="{F6F4D80E-15A9-0F93-2421-A467BC19C094}"/>
          </ac:picMkLst>
        </pc:picChg>
        <pc:picChg chg="del">
          <ac:chgData name="Kayleigh Cardnell" userId="2b61bfd6-beee-4228-bd20-f4fb9c9419b6" providerId="ADAL" clId="{5383F383-94AB-4616-AB24-E45BD621C286}" dt="2022-08-17T10:17:04.496" v="1" actId="478"/>
          <ac:picMkLst>
            <pc:docMk/>
            <pc:sldMk cId="4252863267" sldId="269"/>
            <ac:picMk id="16" creationId="{1D1190B4-75AC-0770-D83B-DD3FE5365535}"/>
          </ac:picMkLst>
        </pc:picChg>
        <pc:picChg chg="del">
          <ac:chgData name="Kayleigh Cardnell" userId="2b61bfd6-beee-4228-bd20-f4fb9c9419b6" providerId="ADAL" clId="{5383F383-94AB-4616-AB24-E45BD621C286}" dt="2022-09-02T11:58:43.518" v="72" actId="478"/>
          <ac:picMkLst>
            <pc:docMk/>
            <pc:sldMk cId="4252863267" sldId="269"/>
            <ac:picMk id="23" creationId="{07D9EA2F-A7C6-E017-A64D-8C712D8E94F7}"/>
          </ac:picMkLst>
        </pc:picChg>
      </pc:sldChg>
      <pc:sldChg chg="addSp delSp modSp mod setBg setClrOvrMap">
        <pc:chgData name="Kayleigh Cardnell" userId="2b61bfd6-beee-4228-bd20-f4fb9c9419b6" providerId="ADAL" clId="{5383F383-94AB-4616-AB24-E45BD621C286}" dt="2022-09-02T11:58:40.544" v="71"/>
        <pc:sldMkLst>
          <pc:docMk/>
          <pc:sldMk cId="1205450098" sldId="270"/>
        </pc:sldMkLst>
        <pc:spChg chg="mod">
          <ac:chgData name="Kayleigh Cardnell" userId="2b61bfd6-beee-4228-bd20-f4fb9c9419b6" providerId="ADAL" clId="{5383F383-94AB-4616-AB24-E45BD621C286}" dt="2022-09-02T11:58:02.685" v="53" actId="26606"/>
          <ac:spMkLst>
            <pc:docMk/>
            <pc:sldMk cId="1205450098" sldId="270"/>
            <ac:spMk id="2" creationId="{81E87C19-39BD-9AFB-6449-391C80EBEC9A}"/>
          </ac:spMkLst>
        </pc:spChg>
        <pc:spChg chg="mod ord">
          <ac:chgData name="Kayleigh Cardnell" userId="2b61bfd6-beee-4228-bd20-f4fb9c9419b6" providerId="ADAL" clId="{5383F383-94AB-4616-AB24-E45BD621C286}" dt="2022-09-02T11:58:02.685" v="53" actId="26606"/>
          <ac:spMkLst>
            <pc:docMk/>
            <pc:sldMk cId="1205450098" sldId="270"/>
            <ac:spMk id="16" creationId="{2EFED7B9-7798-5E6A-70AF-893C8D3D0971}"/>
          </ac:spMkLst>
        </pc:spChg>
        <pc:spChg chg="add del">
          <ac:chgData name="Kayleigh Cardnell" userId="2b61bfd6-beee-4228-bd20-f4fb9c9419b6" providerId="ADAL" clId="{5383F383-94AB-4616-AB24-E45BD621C286}" dt="2022-09-02T11:58:02.685" v="53" actId="26606"/>
          <ac:spMkLst>
            <pc:docMk/>
            <pc:sldMk cId="1205450098" sldId="270"/>
            <ac:spMk id="29" creationId="{3A45B268-BBDB-4EC6-A664-CED7BF60D20D}"/>
          </ac:spMkLst>
        </pc:spChg>
        <pc:spChg chg="add del">
          <ac:chgData name="Kayleigh Cardnell" userId="2b61bfd6-beee-4228-bd20-f4fb9c9419b6" providerId="ADAL" clId="{5383F383-94AB-4616-AB24-E45BD621C286}" dt="2022-09-02T11:58:02.685" v="53" actId="26606"/>
          <ac:spMkLst>
            <pc:docMk/>
            <pc:sldMk cId="1205450098" sldId="270"/>
            <ac:spMk id="31" creationId="{07977D39-626F-40D7-B00F-16E02602DD5A}"/>
          </ac:spMkLst>
        </pc:spChg>
        <pc:spChg chg="add del">
          <ac:chgData name="Kayleigh Cardnell" userId="2b61bfd6-beee-4228-bd20-f4fb9c9419b6" providerId="ADAL" clId="{5383F383-94AB-4616-AB24-E45BD621C286}" dt="2022-09-02T11:58:02.685" v="53" actId="26606"/>
          <ac:spMkLst>
            <pc:docMk/>
            <pc:sldMk cId="1205450098" sldId="270"/>
            <ac:spMk id="33" creationId="{B78B55DD-3C55-4B94-9031-4F3723BD43EA}"/>
          </ac:spMkLst>
        </pc:spChg>
        <pc:spChg chg="add del">
          <ac:chgData name="Kayleigh Cardnell" userId="2b61bfd6-beee-4228-bd20-f4fb9c9419b6" providerId="ADAL" clId="{5383F383-94AB-4616-AB24-E45BD621C286}" dt="2022-09-02T11:58:02.685" v="53" actId="26606"/>
          <ac:spMkLst>
            <pc:docMk/>
            <pc:sldMk cId="1205450098" sldId="270"/>
            <ac:spMk id="35" creationId="{B905CDE4-B751-4B3E-B625-6E59F8903414}"/>
          </ac:spMkLst>
        </pc:spChg>
        <pc:spChg chg="add del">
          <ac:chgData name="Kayleigh Cardnell" userId="2b61bfd6-beee-4228-bd20-f4fb9c9419b6" providerId="ADAL" clId="{5383F383-94AB-4616-AB24-E45BD621C286}" dt="2022-09-02T11:58:02.685" v="53" actId="26606"/>
          <ac:spMkLst>
            <pc:docMk/>
            <pc:sldMk cId="1205450098" sldId="270"/>
            <ac:spMk id="37" creationId="{42D9BB05-ED63-4148-87AB-82720ACC335C}"/>
          </ac:spMkLst>
        </pc:spChg>
        <pc:spChg chg="add del">
          <ac:chgData name="Kayleigh Cardnell" userId="2b61bfd6-beee-4228-bd20-f4fb9c9419b6" providerId="ADAL" clId="{5383F383-94AB-4616-AB24-E45BD621C286}" dt="2022-09-02T11:58:02.685" v="53" actId="26606"/>
          <ac:spMkLst>
            <pc:docMk/>
            <pc:sldMk cId="1205450098" sldId="270"/>
            <ac:spMk id="39" creationId="{CDC29AC1-2821-4FCC-B597-88DAF39C36FE}"/>
          </ac:spMkLst>
        </pc:spChg>
        <pc:spChg chg="add del">
          <ac:chgData name="Kayleigh Cardnell" userId="2b61bfd6-beee-4228-bd20-f4fb9c9419b6" providerId="ADAL" clId="{5383F383-94AB-4616-AB24-E45BD621C286}" dt="2022-09-02T11:58:02.685" v="53" actId="26606"/>
          <ac:spMkLst>
            <pc:docMk/>
            <pc:sldMk cId="1205450098" sldId="270"/>
            <ac:spMk id="41" creationId="{5B00B48C-8AA7-4128-AD60-76349F0CEC58}"/>
          </ac:spMkLst>
        </pc:spChg>
        <pc:spChg chg="add del">
          <ac:chgData name="Kayleigh Cardnell" userId="2b61bfd6-beee-4228-bd20-f4fb9c9419b6" providerId="ADAL" clId="{5383F383-94AB-4616-AB24-E45BD621C286}" dt="2022-09-02T11:58:02.685" v="53" actId="26606"/>
          <ac:spMkLst>
            <pc:docMk/>
            <pc:sldMk cId="1205450098" sldId="270"/>
            <ac:spMk id="43" creationId="{08108C16-F4C0-44AA-999D-17BD39219B24}"/>
          </ac:spMkLst>
        </pc:spChg>
        <pc:spChg chg="add del">
          <ac:chgData name="Kayleigh Cardnell" userId="2b61bfd6-beee-4228-bd20-f4fb9c9419b6" providerId="ADAL" clId="{5383F383-94AB-4616-AB24-E45BD621C286}" dt="2022-09-02T11:58:02.685" v="53" actId="26606"/>
          <ac:spMkLst>
            <pc:docMk/>
            <pc:sldMk cId="1205450098" sldId="270"/>
            <ac:spMk id="45" creationId="{0760511E-86BF-4340-9949-CECB774FAC36}"/>
          </ac:spMkLst>
        </pc:spChg>
        <pc:spChg chg="add del">
          <ac:chgData name="Kayleigh Cardnell" userId="2b61bfd6-beee-4228-bd20-f4fb9c9419b6" providerId="ADAL" clId="{5383F383-94AB-4616-AB24-E45BD621C286}" dt="2022-09-02T11:58:02.685" v="53" actId="26606"/>
          <ac:spMkLst>
            <pc:docMk/>
            <pc:sldMk cId="1205450098" sldId="270"/>
            <ac:spMk id="47" creationId="{C8F10CB3-3B5E-4C7A-98CF-B87454DDFA39}"/>
          </ac:spMkLst>
        </pc:spChg>
        <pc:picChg chg="add mod">
          <ac:chgData name="Kayleigh Cardnell" userId="2b61bfd6-beee-4228-bd20-f4fb9c9419b6" providerId="ADAL" clId="{5383F383-94AB-4616-AB24-E45BD621C286}" dt="2022-09-02T11:58:06.184" v="54" actId="1076"/>
          <ac:picMkLst>
            <pc:docMk/>
            <pc:sldMk cId="1205450098" sldId="270"/>
            <ac:picMk id="3" creationId="{651BF653-2F95-5FA9-4E92-791C1EE36C26}"/>
          </ac:picMkLst>
        </pc:picChg>
        <pc:picChg chg="add mod">
          <ac:chgData name="Kayleigh Cardnell" userId="2b61bfd6-beee-4228-bd20-f4fb9c9419b6" providerId="ADAL" clId="{5383F383-94AB-4616-AB24-E45BD621C286}" dt="2022-09-02T11:58:40.544" v="71"/>
          <ac:picMkLst>
            <pc:docMk/>
            <pc:sldMk cId="1205450098" sldId="270"/>
            <ac:picMk id="4" creationId="{7C20DCFD-A6BA-7168-4AE4-7425C881100E}"/>
          </ac:picMkLst>
        </pc:picChg>
        <pc:picChg chg="mod ord">
          <ac:chgData name="Kayleigh Cardnell" userId="2b61bfd6-beee-4228-bd20-f4fb9c9419b6" providerId="ADAL" clId="{5383F383-94AB-4616-AB24-E45BD621C286}" dt="2022-09-02T11:58:02.685" v="53" actId="26606"/>
          <ac:picMkLst>
            <pc:docMk/>
            <pc:sldMk cId="1205450098" sldId="270"/>
            <ac:picMk id="5" creationId="{1E022A77-ED45-AD4A-869F-C24F653E0BE4}"/>
          </ac:picMkLst>
        </pc:picChg>
        <pc:picChg chg="del">
          <ac:chgData name="Kayleigh Cardnell" userId="2b61bfd6-beee-4228-bd20-f4fb9c9419b6" providerId="ADAL" clId="{5383F383-94AB-4616-AB24-E45BD621C286}" dt="2022-09-02T11:57:59.400" v="50" actId="478"/>
          <ac:picMkLst>
            <pc:docMk/>
            <pc:sldMk cId="1205450098" sldId="270"/>
            <ac:picMk id="7" creationId="{DD5D52BB-592A-DAC1-EB21-275B1815A075}"/>
          </ac:picMkLst>
        </pc:picChg>
        <pc:picChg chg="mod">
          <ac:chgData name="Kayleigh Cardnell" userId="2b61bfd6-beee-4228-bd20-f4fb9c9419b6" providerId="ADAL" clId="{5383F383-94AB-4616-AB24-E45BD621C286}" dt="2022-09-02T11:58:02.685" v="53" actId="26606"/>
          <ac:picMkLst>
            <pc:docMk/>
            <pc:sldMk cId="1205450098" sldId="270"/>
            <ac:picMk id="8" creationId="{CECD0154-8138-5704-D522-2D9D3637C114}"/>
          </ac:picMkLst>
        </pc:picChg>
        <pc:picChg chg="mod">
          <ac:chgData name="Kayleigh Cardnell" userId="2b61bfd6-beee-4228-bd20-f4fb9c9419b6" providerId="ADAL" clId="{5383F383-94AB-4616-AB24-E45BD621C286}" dt="2022-09-02T11:58:02.685" v="53" actId="26606"/>
          <ac:picMkLst>
            <pc:docMk/>
            <pc:sldMk cId="1205450098" sldId="270"/>
            <ac:picMk id="17" creationId="{69C18E86-179B-10BC-1171-5F8E73205D54}"/>
          </ac:picMkLst>
        </pc:picChg>
        <pc:picChg chg="del mod ord">
          <ac:chgData name="Kayleigh Cardnell" userId="2b61bfd6-beee-4228-bd20-f4fb9c9419b6" providerId="ADAL" clId="{5383F383-94AB-4616-AB24-E45BD621C286}" dt="2022-09-02T11:58:40.239" v="70" actId="478"/>
          <ac:picMkLst>
            <pc:docMk/>
            <pc:sldMk cId="1205450098" sldId="270"/>
            <ac:picMk id="23" creationId="{07D9EA2F-A7C6-E017-A64D-8C712D8E94F7}"/>
          </ac:picMkLst>
        </pc:picChg>
        <pc:picChg chg="mod">
          <ac:chgData name="Kayleigh Cardnell" userId="2b61bfd6-beee-4228-bd20-f4fb9c9419b6" providerId="ADAL" clId="{5383F383-94AB-4616-AB24-E45BD621C286}" dt="2022-09-02T11:58:02.685" v="53" actId="26606"/>
          <ac:picMkLst>
            <pc:docMk/>
            <pc:sldMk cId="1205450098" sldId="270"/>
            <ac:picMk id="24" creationId="{C647E79C-02FA-D275-989B-4F2C68A2C932}"/>
          </ac:picMkLst>
        </pc:picChg>
      </pc:sldChg>
      <pc:sldChg chg="addSp delSp modSp mod setBg setClrOvrMap">
        <pc:chgData name="Kayleigh Cardnell" userId="2b61bfd6-beee-4228-bd20-f4fb9c9419b6" providerId="ADAL" clId="{5383F383-94AB-4616-AB24-E45BD621C286}" dt="2022-09-02T11:58:37.246" v="69"/>
        <pc:sldMkLst>
          <pc:docMk/>
          <pc:sldMk cId="2616435078" sldId="271"/>
        </pc:sldMkLst>
        <pc:spChg chg="mod">
          <ac:chgData name="Kayleigh Cardnell" userId="2b61bfd6-beee-4228-bd20-f4fb9c9419b6" providerId="ADAL" clId="{5383F383-94AB-4616-AB24-E45BD621C286}" dt="2022-09-02T11:58:12.692" v="58" actId="26606"/>
          <ac:spMkLst>
            <pc:docMk/>
            <pc:sldMk cId="2616435078" sldId="271"/>
            <ac:spMk id="2" creationId="{81E87C19-39BD-9AFB-6449-391C80EBEC9A}"/>
          </ac:spMkLst>
        </pc:spChg>
        <pc:spChg chg="mod">
          <ac:chgData name="Kayleigh Cardnell" userId="2b61bfd6-beee-4228-bd20-f4fb9c9419b6" providerId="ADAL" clId="{5383F383-94AB-4616-AB24-E45BD621C286}" dt="2022-09-02T11:58:12.692" v="58" actId="26606"/>
          <ac:spMkLst>
            <pc:docMk/>
            <pc:sldMk cId="2616435078" sldId="271"/>
            <ac:spMk id="16" creationId="{2EFED7B9-7798-5E6A-70AF-893C8D3D0971}"/>
          </ac:spMkLst>
        </pc:spChg>
        <pc:spChg chg="add del">
          <ac:chgData name="Kayleigh Cardnell" userId="2b61bfd6-beee-4228-bd20-f4fb9c9419b6" providerId="ADAL" clId="{5383F383-94AB-4616-AB24-E45BD621C286}" dt="2022-09-02T11:58:12.692" v="58" actId="26606"/>
          <ac:spMkLst>
            <pc:docMk/>
            <pc:sldMk cId="2616435078" sldId="271"/>
            <ac:spMk id="29" creationId="{8DF8AE6E-38CD-4B2A-8E02-F099DD30EF40}"/>
          </ac:spMkLst>
        </pc:spChg>
        <pc:spChg chg="add del">
          <ac:chgData name="Kayleigh Cardnell" userId="2b61bfd6-beee-4228-bd20-f4fb9c9419b6" providerId="ADAL" clId="{5383F383-94AB-4616-AB24-E45BD621C286}" dt="2022-09-02T11:58:12.692" v="58" actId="26606"/>
          <ac:spMkLst>
            <pc:docMk/>
            <pc:sldMk cId="2616435078" sldId="271"/>
            <ac:spMk id="31" creationId="{23293907-0F26-4752-BCD0-3AC2C5026383}"/>
          </ac:spMkLst>
        </pc:spChg>
        <pc:spChg chg="add del">
          <ac:chgData name="Kayleigh Cardnell" userId="2b61bfd6-beee-4228-bd20-f4fb9c9419b6" providerId="ADAL" clId="{5383F383-94AB-4616-AB24-E45BD621C286}" dt="2022-09-02T11:58:12.692" v="58" actId="26606"/>
          <ac:spMkLst>
            <pc:docMk/>
            <pc:sldMk cId="2616435078" sldId="271"/>
            <ac:spMk id="33" creationId="{1E32D174-F8A9-4FF0-8888-1B4F5E184961}"/>
          </ac:spMkLst>
        </pc:spChg>
        <pc:spChg chg="add del">
          <ac:chgData name="Kayleigh Cardnell" userId="2b61bfd6-beee-4228-bd20-f4fb9c9419b6" providerId="ADAL" clId="{5383F383-94AB-4616-AB24-E45BD621C286}" dt="2022-09-02T11:58:12.692" v="58" actId="26606"/>
          <ac:spMkLst>
            <pc:docMk/>
            <pc:sldMk cId="2616435078" sldId="271"/>
            <ac:spMk id="35" creationId="{769201C5-687E-46FB-BA72-23BA40BFEE1E}"/>
          </ac:spMkLst>
        </pc:spChg>
        <pc:spChg chg="add del">
          <ac:chgData name="Kayleigh Cardnell" userId="2b61bfd6-beee-4228-bd20-f4fb9c9419b6" providerId="ADAL" clId="{5383F383-94AB-4616-AB24-E45BD621C286}" dt="2022-09-02T11:58:12.692" v="58" actId="26606"/>
          <ac:spMkLst>
            <pc:docMk/>
            <pc:sldMk cId="2616435078" sldId="271"/>
            <ac:spMk id="37" creationId="{339141A8-FDFD-4ABE-A499-72C9669F4BE6}"/>
          </ac:spMkLst>
        </pc:spChg>
        <pc:spChg chg="add del">
          <ac:chgData name="Kayleigh Cardnell" userId="2b61bfd6-beee-4228-bd20-f4fb9c9419b6" providerId="ADAL" clId="{5383F383-94AB-4616-AB24-E45BD621C286}" dt="2022-09-02T11:58:12.692" v="58" actId="26606"/>
          <ac:spMkLst>
            <pc:docMk/>
            <pc:sldMk cId="2616435078" sldId="271"/>
            <ac:spMk id="39" creationId="{8A439E11-755A-4258-859D-56A6B6AFCB66}"/>
          </ac:spMkLst>
        </pc:spChg>
        <pc:spChg chg="add del">
          <ac:chgData name="Kayleigh Cardnell" userId="2b61bfd6-beee-4228-bd20-f4fb9c9419b6" providerId="ADAL" clId="{5383F383-94AB-4616-AB24-E45BD621C286}" dt="2022-09-02T11:58:12.692" v="58" actId="26606"/>
          <ac:spMkLst>
            <pc:docMk/>
            <pc:sldMk cId="2616435078" sldId="271"/>
            <ac:spMk id="41" creationId="{E916EF49-F958-4F28-A999-F8FA8D09AF86}"/>
          </ac:spMkLst>
        </pc:spChg>
        <pc:spChg chg="add del">
          <ac:chgData name="Kayleigh Cardnell" userId="2b61bfd6-beee-4228-bd20-f4fb9c9419b6" providerId="ADAL" clId="{5383F383-94AB-4616-AB24-E45BD621C286}" dt="2022-09-02T11:58:12.692" v="58" actId="26606"/>
          <ac:spMkLst>
            <pc:docMk/>
            <pc:sldMk cId="2616435078" sldId="271"/>
            <ac:spMk id="43" creationId="{A7665D74-DFEA-412C-928C-F090E67084F3}"/>
          </ac:spMkLst>
        </pc:spChg>
        <pc:spChg chg="add del">
          <ac:chgData name="Kayleigh Cardnell" userId="2b61bfd6-beee-4228-bd20-f4fb9c9419b6" providerId="ADAL" clId="{5383F383-94AB-4616-AB24-E45BD621C286}" dt="2022-09-02T11:58:12.692" v="58" actId="26606"/>
          <ac:spMkLst>
            <pc:docMk/>
            <pc:sldMk cId="2616435078" sldId="271"/>
            <ac:spMk id="45" creationId="{3E84BD56-679D-4E0C-9C9B-D694ABF07373}"/>
          </ac:spMkLst>
        </pc:spChg>
        <pc:spChg chg="add del">
          <ac:chgData name="Kayleigh Cardnell" userId="2b61bfd6-beee-4228-bd20-f4fb9c9419b6" providerId="ADAL" clId="{5383F383-94AB-4616-AB24-E45BD621C286}" dt="2022-09-02T11:58:12.692" v="58" actId="26606"/>
          <ac:spMkLst>
            <pc:docMk/>
            <pc:sldMk cId="2616435078" sldId="271"/>
            <ac:spMk id="47" creationId="{2335FEDF-EF88-4E68-9CF7-5A72EF32AFC2}"/>
          </ac:spMkLst>
        </pc:spChg>
        <pc:spChg chg="add del">
          <ac:chgData name="Kayleigh Cardnell" userId="2b61bfd6-beee-4228-bd20-f4fb9c9419b6" providerId="ADAL" clId="{5383F383-94AB-4616-AB24-E45BD621C286}" dt="2022-09-02T11:58:12.692" v="58" actId="26606"/>
          <ac:spMkLst>
            <pc:docMk/>
            <pc:sldMk cId="2616435078" sldId="271"/>
            <ac:spMk id="49" creationId="{837A7BE2-DF08-4ECE-A520-13927DBF4C5E}"/>
          </ac:spMkLst>
        </pc:spChg>
        <pc:picChg chg="add mod">
          <ac:chgData name="Kayleigh Cardnell" userId="2b61bfd6-beee-4228-bd20-f4fb9c9419b6" providerId="ADAL" clId="{5383F383-94AB-4616-AB24-E45BD621C286}" dt="2022-09-02T11:58:15.754" v="59" actId="1076"/>
          <ac:picMkLst>
            <pc:docMk/>
            <pc:sldMk cId="2616435078" sldId="271"/>
            <ac:picMk id="3" creationId="{36AD324C-D8F6-D1AD-2B3D-5101C4996081}"/>
          </ac:picMkLst>
        </pc:picChg>
        <pc:picChg chg="add mod">
          <ac:chgData name="Kayleigh Cardnell" userId="2b61bfd6-beee-4228-bd20-f4fb9c9419b6" providerId="ADAL" clId="{5383F383-94AB-4616-AB24-E45BD621C286}" dt="2022-09-02T11:58:37.246" v="69"/>
          <ac:picMkLst>
            <pc:docMk/>
            <pc:sldMk cId="2616435078" sldId="271"/>
            <ac:picMk id="4" creationId="{432953D8-FDFC-39A0-E15A-BF3A1E64F1A5}"/>
          </ac:picMkLst>
        </pc:picChg>
        <pc:picChg chg="mod ord">
          <ac:chgData name="Kayleigh Cardnell" userId="2b61bfd6-beee-4228-bd20-f4fb9c9419b6" providerId="ADAL" clId="{5383F383-94AB-4616-AB24-E45BD621C286}" dt="2022-09-02T11:58:12.692" v="58" actId="26606"/>
          <ac:picMkLst>
            <pc:docMk/>
            <pc:sldMk cId="2616435078" sldId="271"/>
            <ac:picMk id="5" creationId="{1E022A77-ED45-AD4A-869F-C24F653E0BE4}"/>
          </ac:picMkLst>
        </pc:picChg>
        <pc:picChg chg="del">
          <ac:chgData name="Kayleigh Cardnell" userId="2b61bfd6-beee-4228-bd20-f4fb9c9419b6" providerId="ADAL" clId="{5383F383-94AB-4616-AB24-E45BD621C286}" dt="2022-09-02T11:58:09.594" v="55" actId="478"/>
          <ac:picMkLst>
            <pc:docMk/>
            <pc:sldMk cId="2616435078" sldId="271"/>
            <ac:picMk id="7" creationId="{DD5D52BB-592A-DAC1-EB21-275B1815A075}"/>
          </ac:picMkLst>
        </pc:picChg>
        <pc:picChg chg="mod ord">
          <ac:chgData name="Kayleigh Cardnell" userId="2b61bfd6-beee-4228-bd20-f4fb9c9419b6" providerId="ADAL" clId="{5383F383-94AB-4616-AB24-E45BD621C286}" dt="2022-09-02T11:58:12.692" v="58" actId="26606"/>
          <ac:picMkLst>
            <pc:docMk/>
            <pc:sldMk cId="2616435078" sldId="271"/>
            <ac:picMk id="8" creationId="{CECD0154-8138-5704-D522-2D9D3637C114}"/>
          </ac:picMkLst>
        </pc:picChg>
        <pc:picChg chg="mod">
          <ac:chgData name="Kayleigh Cardnell" userId="2b61bfd6-beee-4228-bd20-f4fb9c9419b6" providerId="ADAL" clId="{5383F383-94AB-4616-AB24-E45BD621C286}" dt="2022-09-02T11:58:12.692" v="58" actId="26606"/>
          <ac:picMkLst>
            <pc:docMk/>
            <pc:sldMk cId="2616435078" sldId="271"/>
            <ac:picMk id="17" creationId="{69C18E86-179B-10BC-1171-5F8E73205D54}"/>
          </ac:picMkLst>
        </pc:picChg>
        <pc:picChg chg="del mod">
          <ac:chgData name="Kayleigh Cardnell" userId="2b61bfd6-beee-4228-bd20-f4fb9c9419b6" providerId="ADAL" clId="{5383F383-94AB-4616-AB24-E45BD621C286}" dt="2022-09-02T11:58:36.913" v="68" actId="478"/>
          <ac:picMkLst>
            <pc:docMk/>
            <pc:sldMk cId="2616435078" sldId="271"/>
            <ac:picMk id="23" creationId="{07D9EA2F-A7C6-E017-A64D-8C712D8E94F7}"/>
          </ac:picMkLst>
        </pc:picChg>
        <pc:picChg chg="mod">
          <ac:chgData name="Kayleigh Cardnell" userId="2b61bfd6-beee-4228-bd20-f4fb9c9419b6" providerId="ADAL" clId="{5383F383-94AB-4616-AB24-E45BD621C286}" dt="2022-09-02T11:58:12.692" v="58" actId="26606"/>
          <ac:picMkLst>
            <pc:docMk/>
            <pc:sldMk cId="2616435078" sldId="271"/>
            <ac:picMk id="24" creationId="{C647E79C-02FA-D275-989B-4F2C68A2C932}"/>
          </ac:picMkLst>
        </pc:picChg>
      </pc:sldChg>
      <pc:sldChg chg="addSp delSp modSp mod">
        <pc:chgData name="Kayleigh Cardnell" userId="2b61bfd6-beee-4228-bd20-f4fb9c9419b6" providerId="ADAL" clId="{5383F383-94AB-4616-AB24-E45BD621C286}" dt="2022-09-02T11:58:33.413" v="67" actId="1076"/>
        <pc:sldMkLst>
          <pc:docMk/>
          <pc:sldMk cId="3743962145" sldId="272"/>
        </pc:sldMkLst>
        <pc:picChg chg="add mod">
          <ac:chgData name="Kayleigh Cardnell" userId="2b61bfd6-beee-4228-bd20-f4fb9c9419b6" providerId="ADAL" clId="{5383F383-94AB-4616-AB24-E45BD621C286}" dt="2022-09-02T11:58:22.828" v="62" actId="1076"/>
          <ac:picMkLst>
            <pc:docMk/>
            <pc:sldMk cId="3743962145" sldId="272"/>
            <ac:picMk id="3" creationId="{591649EB-4FC0-0116-ACD5-1AAF4E39EC25}"/>
          </ac:picMkLst>
        </pc:picChg>
        <pc:picChg chg="add mod">
          <ac:chgData name="Kayleigh Cardnell" userId="2b61bfd6-beee-4228-bd20-f4fb9c9419b6" providerId="ADAL" clId="{5383F383-94AB-4616-AB24-E45BD621C286}" dt="2022-09-02T11:58:33.413" v="67" actId="1076"/>
          <ac:picMkLst>
            <pc:docMk/>
            <pc:sldMk cId="3743962145" sldId="272"/>
            <ac:picMk id="6" creationId="{A0208721-2E84-0887-57CB-ED6A0BEFE46C}"/>
          </ac:picMkLst>
        </pc:picChg>
        <pc:picChg chg="del">
          <ac:chgData name="Kayleigh Cardnell" userId="2b61bfd6-beee-4228-bd20-f4fb9c9419b6" providerId="ADAL" clId="{5383F383-94AB-4616-AB24-E45BD621C286}" dt="2022-09-02T11:58:19.637" v="60" actId="478"/>
          <ac:picMkLst>
            <pc:docMk/>
            <pc:sldMk cId="3743962145" sldId="272"/>
            <ac:picMk id="7" creationId="{DD5D52BB-592A-DAC1-EB21-275B1815A075}"/>
          </ac:picMkLst>
        </pc:picChg>
        <pc:picChg chg="del">
          <ac:chgData name="Kayleigh Cardnell" userId="2b61bfd6-beee-4228-bd20-f4fb9c9419b6" providerId="ADAL" clId="{5383F383-94AB-4616-AB24-E45BD621C286}" dt="2022-09-02T11:58:28.329" v="65" actId="478"/>
          <ac:picMkLst>
            <pc:docMk/>
            <pc:sldMk cId="3743962145" sldId="272"/>
            <ac:picMk id="23" creationId="{07D9EA2F-A7C6-E017-A64D-8C712D8E94F7}"/>
          </ac:picMkLst>
        </pc:picChg>
      </pc:sldChg>
    </pc:docChg>
  </pc:docChgLst>
  <pc:docChgLst>
    <pc:chgData name="Hannah Bell" userId="4bf5726f-d101-4554-aad7-70b639bb1e14" providerId="ADAL" clId="{8304B545-FBF7-4067-B6AB-58E3046EBD7C}"/>
    <pc:docChg chg="undo custSel addSld delSld modSld">
      <pc:chgData name="Hannah Bell" userId="4bf5726f-d101-4554-aad7-70b639bb1e14" providerId="ADAL" clId="{8304B545-FBF7-4067-B6AB-58E3046EBD7C}" dt="2022-07-29T11:13:58.444" v="486" actId="20577"/>
      <pc:docMkLst>
        <pc:docMk/>
      </pc:docMkLst>
      <pc:sldChg chg="addSp delSp modSp mod">
        <pc:chgData name="Hannah Bell" userId="4bf5726f-d101-4554-aad7-70b639bb1e14" providerId="ADAL" clId="{8304B545-FBF7-4067-B6AB-58E3046EBD7C}" dt="2022-07-22T15:56:05.494" v="387" actId="20577"/>
        <pc:sldMkLst>
          <pc:docMk/>
          <pc:sldMk cId="3352873750" sldId="256"/>
        </pc:sldMkLst>
        <pc:spChg chg="mod">
          <ac:chgData name="Hannah Bell" userId="4bf5726f-d101-4554-aad7-70b639bb1e14" providerId="ADAL" clId="{8304B545-FBF7-4067-B6AB-58E3046EBD7C}" dt="2022-07-22T15:56:05.494" v="387" actId="20577"/>
          <ac:spMkLst>
            <pc:docMk/>
            <pc:sldMk cId="3352873750" sldId="256"/>
            <ac:spMk id="2" creationId="{81E87C19-39BD-9AFB-6449-391C80EBEC9A}"/>
          </ac:spMkLst>
        </pc:spChg>
        <pc:picChg chg="add mod">
          <ac:chgData name="Hannah Bell" userId="4bf5726f-d101-4554-aad7-70b639bb1e14" providerId="ADAL" clId="{8304B545-FBF7-4067-B6AB-58E3046EBD7C}" dt="2022-07-21T15:01:30.530" v="16" actId="1076"/>
          <ac:picMkLst>
            <pc:docMk/>
            <pc:sldMk cId="3352873750" sldId="256"/>
            <ac:picMk id="4" creationId="{11F28669-0D44-168C-ADF0-1F91C216941E}"/>
          </ac:picMkLst>
        </pc:picChg>
        <pc:picChg chg="mod">
          <ac:chgData name="Hannah Bell" userId="4bf5726f-d101-4554-aad7-70b639bb1e14" providerId="ADAL" clId="{8304B545-FBF7-4067-B6AB-58E3046EBD7C}" dt="2022-07-21T15:01:45.142" v="20" actId="1076"/>
          <ac:picMkLst>
            <pc:docMk/>
            <pc:sldMk cId="3352873750" sldId="256"/>
            <ac:picMk id="5" creationId="{1E022A77-ED45-AD4A-869F-C24F653E0BE4}"/>
          </ac:picMkLst>
        </pc:picChg>
        <pc:picChg chg="mod">
          <ac:chgData name="Hannah Bell" userId="4bf5726f-d101-4554-aad7-70b639bb1e14" providerId="ADAL" clId="{8304B545-FBF7-4067-B6AB-58E3046EBD7C}" dt="2022-07-21T15:01:41.666" v="19" actId="1076"/>
          <ac:picMkLst>
            <pc:docMk/>
            <pc:sldMk cId="3352873750" sldId="256"/>
            <ac:picMk id="7" creationId="{DD5D52BB-592A-DAC1-EB21-275B1815A075}"/>
          </ac:picMkLst>
        </pc:picChg>
        <pc:picChg chg="mod">
          <ac:chgData name="Hannah Bell" userId="4bf5726f-d101-4554-aad7-70b639bb1e14" providerId="ADAL" clId="{8304B545-FBF7-4067-B6AB-58E3046EBD7C}" dt="2022-07-21T15:01:47.618" v="21" actId="1076"/>
          <ac:picMkLst>
            <pc:docMk/>
            <pc:sldMk cId="3352873750" sldId="256"/>
            <ac:picMk id="8" creationId="{CECD0154-8138-5704-D522-2D9D3637C114}"/>
          </ac:picMkLst>
        </pc:picChg>
        <pc:picChg chg="del">
          <ac:chgData name="Hannah Bell" userId="4bf5726f-d101-4554-aad7-70b639bb1e14" providerId="ADAL" clId="{8304B545-FBF7-4067-B6AB-58E3046EBD7C}" dt="2022-07-21T14:57:00.183" v="1" actId="478"/>
          <ac:picMkLst>
            <pc:docMk/>
            <pc:sldMk cId="3352873750" sldId="256"/>
            <ac:picMk id="14" creationId="{BB751673-59DD-37CB-BF93-A1EFD20B229A}"/>
          </ac:picMkLst>
        </pc:picChg>
        <pc:picChg chg="mod">
          <ac:chgData name="Hannah Bell" userId="4bf5726f-d101-4554-aad7-70b639bb1e14" providerId="ADAL" clId="{8304B545-FBF7-4067-B6AB-58E3046EBD7C}" dt="2022-07-21T15:01:27.296" v="15" actId="1076"/>
          <ac:picMkLst>
            <pc:docMk/>
            <pc:sldMk cId="3352873750" sldId="256"/>
            <ac:picMk id="16" creationId="{97C2620A-F271-D699-4F5E-CF286C8F6CAD}"/>
          </ac:picMkLst>
        </pc:picChg>
      </pc:sldChg>
      <pc:sldChg chg="modSp mod modNotesTx">
        <pc:chgData name="Hannah Bell" userId="4bf5726f-d101-4554-aad7-70b639bb1e14" providerId="ADAL" clId="{8304B545-FBF7-4067-B6AB-58E3046EBD7C}" dt="2022-07-22T13:45:57.906" v="174" actId="20577"/>
        <pc:sldMkLst>
          <pc:docMk/>
          <pc:sldMk cId="3788013133" sldId="257"/>
        </pc:sldMkLst>
        <pc:spChg chg="mod">
          <ac:chgData name="Hannah Bell" userId="4bf5726f-d101-4554-aad7-70b639bb1e14" providerId="ADAL" clId="{8304B545-FBF7-4067-B6AB-58E3046EBD7C}" dt="2022-07-22T13:45:57.906" v="174" actId="20577"/>
          <ac:spMkLst>
            <pc:docMk/>
            <pc:sldMk cId="3788013133" sldId="257"/>
            <ac:spMk id="25" creationId="{741670D5-7E4D-F7C2-6259-5F8C8EB3CD3F}"/>
          </ac:spMkLst>
        </pc:spChg>
      </pc:sldChg>
      <pc:sldChg chg="modNotesTx">
        <pc:chgData name="Hannah Bell" userId="4bf5726f-d101-4554-aad7-70b639bb1e14" providerId="ADAL" clId="{8304B545-FBF7-4067-B6AB-58E3046EBD7C}" dt="2022-07-22T13:47:08.755" v="188" actId="20577"/>
        <pc:sldMkLst>
          <pc:docMk/>
          <pc:sldMk cId="455293904" sldId="258"/>
        </pc:sldMkLst>
      </pc:sldChg>
      <pc:sldChg chg="modSp mod modNotesTx">
        <pc:chgData name="Hannah Bell" userId="4bf5726f-d101-4554-aad7-70b639bb1e14" providerId="ADAL" clId="{8304B545-FBF7-4067-B6AB-58E3046EBD7C}" dt="2022-07-22T13:46:33.467" v="175"/>
        <pc:sldMkLst>
          <pc:docMk/>
          <pc:sldMk cId="1123087215" sldId="259"/>
        </pc:sldMkLst>
        <pc:spChg chg="mod">
          <ac:chgData name="Hannah Bell" userId="4bf5726f-d101-4554-aad7-70b639bb1e14" providerId="ADAL" clId="{8304B545-FBF7-4067-B6AB-58E3046EBD7C}" dt="2022-07-21T15:02:43.418" v="39" actId="20577"/>
          <ac:spMkLst>
            <pc:docMk/>
            <pc:sldMk cId="1123087215" sldId="259"/>
            <ac:spMk id="56" creationId="{1C7B3E4E-8334-2CE3-5BFE-AF31CA796664}"/>
          </ac:spMkLst>
        </pc:spChg>
      </pc:sldChg>
      <pc:sldChg chg="modSp mod modNotesTx">
        <pc:chgData name="Hannah Bell" userId="4bf5726f-d101-4554-aad7-70b639bb1e14" providerId="ADAL" clId="{8304B545-FBF7-4067-B6AB-58E3046EBD7C}" dt="2022-07-22T13:47:28.919" v="189"/>
        <pc:sldMkLst>
          <pc:docMk/>
          <pc:sldMk cId="2751945236" sldId="260"/>
        </pc:sldMkLst>
        <pc:spChg chg="mod">
          <ac:chgData name="Hannah Bell" userId="4bf5726f-d101-4554-aad7-70b639bb1e14" providerId="ADAL" clId="{8304B545-FBF7-4067-B6AB-58E3046EBD7C}" dt="2022-07-21T15:02:59.198" v="48" actId="20577"/>
          <ac:spMkLst>
            <pc:docMk/>
            <pc:sldMk cId="2751945236" sldId="260"/>
            <ac:spMk id="25" creationId="{741670D5-7E4D-F7C2-6259-5F8C8EB3CD3F}"/>
          </ac:spMkLst>
        </pc:spChg>
      </pc:sldChg>
      <pc:sldChg chg="modNotesTx">
        <pc:chgData name="Hannah Bell" userId="4bf5726f-d101-4554-aad7-70b639bb1e14" providerId="ADAL" clId="{8304B545-FBF7-4067-B6AB-58E3046EBD7C}" dt="2022-07-22T13:48:08.852" v="201" actId="20577"/>
        <pc:sldMkLst>
          <pc:docMk/>
          <pc:sldMk cId="3858616455" sldId="261"/>
        </pc:sldMkLst>
      </pc:sldChg>
      <pc:sldChg chg="modNotesTx">
        <pc:chgData name="Hannah Bell" userId="4bf5726f-d101-4554-aad7-70b639bb1e14" providerId="ADAL" clId="{8304B545-FBF7-4067-B6AB-58E3046EBD7C}" dt="2022-07-22T13:48:41.257" v="202"/>
        <pc:sldMkLst>
          <pc:docMk/>
          <pc:sldMk cId="163666456" sldId="262"/>
        </pc:sldMkLst>
      </pc:sldChg>
      <pc:sldChg chg="modNotesTx">
        <pc:chgData name="Hannah Bell" userId="4bf5726f-d101-4554-aad7-70b639bb1e14" providerId="ADAL" clId="{8304B545-FBF7-4067-B6AB-58E3046EBD7C}" dt="2022-07-22T13:48:58.754" v="203"/>
        <pc:sldMkLst>
          <pc:docMk/>
          <pc:sldMk cId="3847497881" sldId="263"/>
        </pc:sldMkLst>
      </pc:sldChg>
      <pc:sldChg chg="modNotesTx">
        <pc:chgData name="Hannah Bell" userId="4bf5726f-d101-4554-aad7-70b639bb1e14" providerId="ADAL" clId="{8304B545-FBF7-4067-B6AB-58E3046EBD7C}" dt="2022-07-22T13:49:18.105" v="204"/>
        <pc:sldMkLst>
          <pc:docMk/>
          <pc:sldMk cId="3261416015" sldId="264"/>
        </pc:sldMkLst>
      </pc:sldChg>
      <pc:sldChg chg="modSp mod modNotesTx">
        <pc:chgData name="Hannah Bell" userId="4bf5726f-d101-4554-aad7-70b639bb1e14" providerId="ADAL" clId="{8304B545-FBF7-4067-B6AB-58E3046EBD7C}" dt="2022-07-22T13:51:01.402" v="300" actId="313"/>
        <pc:sldMkLst>
          <pc:docMk/>
          <pc:sldMk cId="4067757192" sldId="265"/>
        </pc:sldMkLst>
        <pc:spChg chg="mod">
          <ac:chgData name="Hannah Bell" userId="4bf5726f-d101-4554-aad7-70b639bb1e14" providerId="ADAL" clId="{8304B545-FBF7-4067-B6AB-58E3046EBD7C}" dt="2022-07-21T15:04:40.332" v="66" actId="1076"/>
          <ac:spMkLst>
            <pc:docMk/>
            <pc:sldMk cId="4067757192" sldId="265"/>
            <ac:spMk id="11" creationId="{5CC5D373-932F-EA3C-6FDD-573FC2543E8F}"/>
          </ac:spMkLst>
        </pc:spChg>
        <pc:spChg chg="mod">
          <ac:chgData name="Hannah Bell" userId="4bf5726f-d101-4554-aad7-70b639bb1e14" providerId="ADAL" clId="{8304B545-FBF7-4067-B6AB-58E3046EBD7C}" dt="2022-07-21T15:05:09.755" v="89" actId="20577"/>
          <ac:spMkLst>
            <pc:docMk/>
            <pc:sldMk cId="4067757192" sldId="265"/>
            <ac:spMk id="28" creationId="{BF6A770D-9EA0-0E7F-60C0-9AB8FFB1B86C}"/>
          </ac:spMkLst>
        </pc:spChg>
      </pc:sldChg>
      <pc:sldChg chg="modNotesTx">
        <pc:chgData name="Hannah Bell" userId="4bf5726f-d101-4554-aad7-70b639bb1e14" providerId="ADAL" clId="{8304B545-FBF7-4067-B6AB-58E3046EBD7C}" dt="2022-07-22T13:51:28.672" v="301"/>
        <pc:sldMkLst>
          <pc:docMk/>
          <pc:sldMk cId="3352814217" sldId="266"/>
        </pc:sldMkLst>
      </pc:sldChg>
      <pc:sldChg chg="modSp mod modNotesTx">
        <pc:chgData name="Hannah Bell" userId="4bf5726f-d101-4554-aad7-70b639bb1e14" providerId="ADAL" clId="{8304B545-FBF7-4067-B6AB-58E3046EBD7C}" dt="2022-07-29T11:13:58.444" v="486" actId="20577"/>
        <pc:sldMkLst>
          <pc:docMk/>
          <pc:sldMk cId="3579132951" sldId="267"/>
        </pc:sldMkLst>
        <pc:spChg chg="mod">
          <ac:chgData name="Hannah Bell" userId="4bf5726f-d101-4554-aad7-70b639bb1e14" providerId="ADAL" clId="{8304B545-FBF7-4067-B6AB-58E3046EBD7C}" dt="2022-07-29T11:13:58.444" v="486" actId="20577"/>
          <ac:spMkLst>
            <pc:docMk/>
            <pc:sldMk cId="3579132951" sldId="267"/>
            <ac:spMk id="22" creationId="{80297322-3F8E-172E-96D5-237FEFFA02FA}"/>
          </ac:spMkLst>
        </pc:spChg>
      </pc:sldChg>
      <pc:sldChg chg="modNotesTx">
        <pc:chgData name="Hannah Bell" userId="4bf5726f-d101-4554-aad7-70b639bb1e14" providerId="ADAL" clId="{8304B545-FBF7-4067-B6AB-58E3046EBD7C}" dt="2022-07-22T13:52:53.323" v="325"/>
        <pc:sldMkLst>
          <pc:docMk/>
          <pc:sldMk cId="3530161807" sldId="268"/>
        </pc:sldMkLst>
      </pc:sldChg>
      <pc:sldChg chg="modNotesTx">
        <pc:chgData name="Hannah Bell" userId="4bf5726f-d101-4554-aad7-70b639bb1e14" providerId="ADAL" clId="{8304B545-FBF7-4067-B6AB-58E3046EBD7C}" dt="2022-07-22T13:53:22.839" v="342" actId="20577"/>
        <pc:sldMkLst>
          <pc:docMk/>
          <pc:sldMk cId="4252863267" sldId="269"/>
        </pc:sldMkLst>
      </pc:sldChg>
      <pc:sldChg chg="modNotesTx">
        <pc:chgData name="Hannah Bell" userId="4bf5726f-d101-4554-aad7-70b639bb1e14" providerId="ADAL" clId="{8304B545-FBF7-4067-B6AB-58E3046EBD7C}" dt="2022-07-22T13:54:02.288" v="363" actId="20577"/>
        <pc:sldMkLst>
          <pc:docMk/>
          <pc:sldMk cId="3743962145" sldId="272"/>
        </pc:sldMkLst>
      </pc:sldChg>
      <pc:sldChg chg="new del">
        <pc:chgData name="Hannah Bell" userId="4bf5726f-d101-4554-aad7-70b639bb1e14" providerId="ADAL" clId="{8304B545-FBF7-4067-B6AB-58E3046EBD7C}" dt="2022-07-21T15:05:38.981" v="91" actId="47"/>
        <pc:sldMkLst>
          <pc:docMk/>
          <pc:sldMk cId="976586471" sldId="273"/>
        </pc:sldMkLst>
      </pc:sldChg>
    </pc:docChg>
  </pc:docChgLst>
  <pc:docChgLst>
    <pc:chgData name="Hannah Bell" userId="4bf5726f-d101-4554-aad7-70b639bb1e14" providerId="ADAL" clId="{81E5879D-12FA-4B5A-B08C-C5FBE874D9FF}"/>
    <pc:docChg chg="undo custSel addSld modSld sldOrd modMainMaster">
      <pc:chgData name="Hannah Bell" userId="4bf5726f-d101-4554-aad7-70b639bb1e14" providerId="ADAL" clId="{81E5879D-12FA-4B5A-B08C-C5FBE874D9FF}" dt="2022-07-18T15:52:01.902" v="1422" actId="20577"/>
      <pc:docMkLst>
        <pc:docMk/>
      </pc:docMkLst>
      <pc:sldChg chg="addSp delSp modSp mod">
        <pc:chgData name="Hannah Bell" userId="4bf5726f-d101-4554-aad7-70b639bb1e14" providerId="ADAL" clId="{81E5879D-12FA-4B5A-B08C-C5FBE874D9FF}" dt="2022-07-18T15:52:01.902" v="1422" actId="20577"/>
        <pc:sldMkLst>
          <pc:docMk/>
          <pc:sldMk cId="3352873750" sldId="256"/>
        </pc:sldMkLst>
        <pc:spChg chg="mod">
          <ac:chgData name="Hannah Bell" userId="4bf5726f-d101-4554-aad7-70b639bb1e14" providerId="ADAL" clId="{81E5879D-12FA-4B5A-B08C-C5FBE874D9FF}" dt="2022-07-18T15:52:01.902" v="1422" actId="20577"/>
          <ac:spMkLst>
            <pc:docMk/>
            <pc:sldMk cId="3352873750" sldId="256"/>
            <ac:spMk id="2" creationId="{81E87C19-39BD-9AFB-6449-391C80EBEC9A}"/>
          </ac:spMkLst>
        </pc:spChg>
        <pc:picChg chg="del">
          <ac:chgData name="Hannah Bell" userId="4bf5726f-d101-4554-aad7-70b639bb1e14" providerId="ADAL" clId="{81E5879D-12FA-4B5A-B08C-C5FBE874D9FF}" dt="2022-07-18T14:20:21.090" v="0" actId="478"/>
          <ac:picMkLst>
            <pc:docMk/>
            <pc:sldMk cId="3352873750" sldId="256"/>
            <ac:picMk id="9" creationId="{64635F29-AD34-72F8-0103-C180E8E64937}"/>
          </ac:picMkLst>
        </pc:picChg>
        <pc:picChg chg="mod">
          <ac:chgData name="Hannah Bell" userId="4bf5726f-d101-4554-aad7-70b639bb1e14" providerId="ADAL" clId="{81E5879D-12FA-4B5A-B08C-C5FBE874D9FF}" dt="2022-07-18T14:20:47.004" v="3" actId="1076"/>
          <ac:picMkLst>
            <pc:docMk/>
            <pc:sldMk cId="3352873750" sldId="256"/>
            <ac:picMk id="14" creationId="{BB751673-59DD-37CB-BF93-A1EFD20B229A}"/>
          </ac:picMkLst>
        </pc:picChg>
        <pc:picChg chg="mod">
          <ac:chgData name="Hannah Bell" userId="4bf5726f-d101-4554-aad7-70b639bb1e14" providerId="ADAL" clId="{81E5879D-12FA-4B5A-B08C-C5FBE874D9FF}" dt="2022-07-18T14:20:54.974" v="6" actId="1076"/>
          <ac:picMkLst>
            <pc:docMk/>
            <pc:sldMk cId="3352873750" sldId="256"/>
            <ac:picMk id="16" creationId="{97C2620A-F271-D699-4F5E-CF286C8F6CAD}"/>
          </ac:picMkLst>
        </pc:picChg>
        <pc:picChg chg="add mod">
          <ac:chgData name="Hannah Bell" userId="4bf5726f-d101-4554-aad7-70b639bb1e14" providerId="ADAL" clId="{81E5879D-12FA-4B5A-B08C-C5FBE874D9FF}" dt="2022-07-18T14:32:45.160" v="193" actId="1076"/>
          <ac:picMkLst>
            <pc:docMk/>
            <pc:sldMk cId="3352873750" sldId="256"/>
            <ac:picMk id="17" creationId="{69C18E86-179B-10BC-1171-5F8E73205D54}"/>
          </ac:picMkLst>
        </pc:picChg>
      </pc:sldChg>
      <pc:sldChg chg="addSp delSp modSp add mod">
        <pc:chgData name="Hannah Bell" userId="4bf5726f-d101-4554-aad7-70b639bb1e14" providerId="ADAL" clId="{81E5879D-12FA-4B5A-B08C-C5FBE874D9FF}" dt="2022-07-18T14:46:58.489" v="485" actId="1076"/>
        <pc:sldMkLst>
          <pc:docMk/>
          <pc:sldMk cId="3788013133" sldId="257"/>
        </pc:sldMkLst>
        <pc:spChg chg="mod">
          <ac:chgData name="Hannah Bell" userId="4bf5726f-d101-4554-aad7-70b639bb1e14" providerId="ADAL" clId="{81E5879D-12FA-4B5A-B08C-C5FBE874D9FF}" dt="2022-07-18T14:46:55.647" v="484" actId="1076"/>
          <ac:spMkLst>
            <pc:docMk/>
            <pc:sldMk cId="3788013133" sldId="257"/>
            <ac:spMk id="2" creationId="{81E87C19-39BD-9AFB-6449-391C80EBEC9A}"/>
          </ac:spMkLst>
        </pc:spChg>
        <pc:spChg chg="add del mod">
          <ac:chgData name="Hannah Bell" userId="4bf5726f-d101-4554-aad7-70b639bb1e14" providerId="ADAL" clId="{81E5879D-12FA-4B5A-B08C-C5FBE874D9FF}" dt="2022-07-18T14:35:06.680" v="247" actId="21"/>
          <ac:spMkLst>
            <pc:docMk/>
            <pc:sldMk cId="3788013133" sldId="257"/>
            <ac:spMk id="3" creationId="{4E4E1523-32BD-C58F-D095-3A6FD10300B9}"/>
          </ac:spMkLst>
        </pc:spChg>
        <pc:spChg chg="add del mod">
          <ac:chgData name="Hannah Bell" userId="4bf5726f-d101-4554-aad7-70b639bb1e14" providerId="ADAL" clId="{81E5879D-12FA-4B5A-B08C-C5FBE874D9FF}" dt="2022-07-18T14:35:18.282" v="249" actId="21"/>
          <ac:spMkLst>
            <pc:docMk/>
            <pc:sldMk cId="3788013133" sldId="257"/>
            <ac:spMk id="6" creationId="{8DEC0956-3C1D-3A1C-BAC4-8BDA34AAECFD}"/>
          </ac:spMkLst>
        </pc:spChg>
        <pc:spChg chg="add del mod">
          <ac:chgData name="Hannah Bell" userId="4bf5726f-d101-4554-aad7-70b639bb1e14" providerId="ADAL" clId="{81E5879D-12FA-4B5A-B08C-C5FBE874D9FF}" dt="2022-07-18T14:35:27.465" v="252" actId="21"/>
          <ac:spMkLst>
            <pc:docMk/>
            <pc:sldMk cId="3788013133" sldId="257"/>
            <ac:spMk id="9" creationId="{6C2DB526-3509-34F5-CE69-3854AE7ED4E0}"/>
          </ac:spMkLst>
        </pc:spChg>
        <pc:spChg chg="add del">
          <ac:chgData name="Hannah Bell" userId="4bf5726f-d101-4554-aad7-70b639bb1e14" providerId="ADAL" clId="{81E5879D-12FA-4B5A-B08C-C5FBE874D9FF}" dt="2022-07-18T14:25:41.966" v="81" actId="22"/>
          <ac:spMkLst>
            <pc:docMk/>
            <pc:sldMk cId="3788013133" sldId="257"/>
            <ac:spMk id="19" creationId="{2E40BC7B-1882-2DCA-16E8-2EEDC0B81F76}"/>
          </ac:spMkLst>
        </pc:spChg>
        <pc:spChg chg="add del mod">
          <ac:chgData name="Hannah Bell" userId="4bf5726f-d101-4554-aad7-70b639bb1e14" providerId="ADAL" clId="{81E5879D-12FA-4B5A-B08C-C5FBE874D9FF}" dt="2022-07-18T14:36:41.252" v="264" actId="21"/>
          <ac:spMkLst>
            <pc:docMk/>
            <pc:sldMk cId="3788013133" sldId="257"/>
            <ac:spMk id="20" creationId="{90DE64E5-C810-E698-EB69-CC6822C559A7}"/>
          </ac:spMkLst>
        </pc:spChg>
        <pc:spChg chg="add del mod">
          <ac:chgData name="Hannah Bell" userId="4bf5726f-d101-4554-aad7-70b639bb1e14" providerId="ADAL" clId="{81E5879D-12FA-4B5A-B08C-C5FBE874D9FF}" dt="2022-07-18T14:35:40.155" v="255" actId="21"/>
          <ac:spMkLst>
            <pc:docMk/>
            <pc:sldMk cId="3788013133" sldId="257"/>
            <ac:spMk id="21" creationId="{CEC9F1BF-BA03-A01E-0288-B8FB29A458A9}"/>
          </ac:spMkLst>
        </pc:spChg>
        <pc:spChg chg="add del mod">
          <ac:chgData name="Hannah Bell" userId="4bf5726f-d101-4554-aad7-70b639bb1e14" providerId="ADAL" clId="{81E5879D-12FA-4B5A-B08C-C5FBE874D9FF}" dt="2022-07-18T14:35:47.120" v="258" actId="21"/>
          <ac:spMkLst>
            <pc:docMk/>
            <pc:sldMk cId="3788013133" sldId="257"/>
            <ac:spMk id="22" creationId="{429A1343-7A92-8598-FAE7-99EA08321A3A}"/>
          </ac:spMkLst>
        </pc:spChg>
        <pc:spChg chg="add mod">
          <ac:chgData name="Hannah Bell" userId="4bf5726f-d101-4554-aad7-70b639bb1e14" providerId="ADAL" clId="{81E5879D-12FA-4B5A-B08C-C5FBE874D9FF}" dt="2022-07-18T14:46:58.489" v="485" actId="1076"/>
          <ac:spMkLst>
            <pc:docMk/>
            <pc:sldMk cId="3788013133" sldId="257"/>
            <ac:spMk id="25" creationId="{741670D5-7E4D-F7C2-6259-5F8C8EB3CD3F}"/>
          </ac:spMkLst>
        </pc:spChg>
        <pc:picChg chg="add del mod">
          <ac:chgData name="Hannah Bell" userId="4bf5726f-d101-4554-aad7-70b639bb1e14" providerId="ADAL" clId="{81E5879D-12FA-4B5A-B08C-C5FBE874D9FF}" dt="2022-07-18T14:34:40.754" v="234" actId="478"/>
          <ac:picMkLst>
            <pc:docMk/>
            <pc:sldMk cId="3788013133" sldId="257"/>
            <ac:picMk id="10" creationId="{7C2D53B6-B791-270E-24E7-388A050863ED}"/>
          </ac:picMkLst>
        </pc:picChg>
        <pc:picChg chg="add del mod">
          <ac:chgData name="Hannah Bell" userId="4bf5726f-d101-4554-aad7-70b639bb1e14" providerId="ADAL" clId="{81E5879D-12FA-4B5A-B08C-C5FBE874D9FF}" dt="2022-07-18T14:34:56.571" v="243" actId="478"/>
          <ac:picMkLst>
            <pc:docMk/>
            <pc:sldMk cId="3788013133" sldId="257"/>
            <ac:picMk id="11" creationId="{E8AF8637-000B-0872-17E1-2F63F9A6F5E4}"/>
          </ac:picMkLst>
        </pc:picChg>
        <pc:picChg chg="del">
          <ac:chgData name="Hannah Bell" userId="4bf5726f-d101-4554-aad7-70b639bb1e14" providerId="ADAL" clId="{81E5879D-12FA-4B5A-B08C-C5FBE874D9FF}" dt="2022-07-18T14:22:48.512" v="29" actId="478"/>
          <ac:picMkLst>
            <pc:docMk/>
            <pc:sldMk cId="3788013133" sldId="257"/>
            <ac:picMk id="12" creationId="{D32310BE-1A34-9364-8B83-D68B51EED977}"/>
          </ac:picMkLst>
        </pc:picChg>
        <pc:picChg chg="add del mod">
          <ac:chgData name="Hannah Bell" userId="4bf5726f-d101-4554-aad7-70b639bb1e14" providerId="ADAL" clId="{81E5879D-12FA-4B5A-B08C-C5FBE874D9FF}" dt="2022-07-18T14:34:54.801" v="241" actId="478"/>
          <ac:picMkLst>
            <pc:docMk/>
            <pc:sldMk cId="3788013133" sldId="257"/>
            <ac:picMk id="13" creationId="{90995954-2E94-CD67-5476-934BE6599184}"/>
          </ac:picMkLst>
        </pc:picChg>
        <pc:picChg chg="del">
          <ac:chgData name="Hannah Bell" userId="4bf5726f-d101-4554-aad7-70b639bb1e14" providerId="ADAL" clId="{81E5879D-12FA-4B5A-B08C-C5FBE874D9FF}" dt="2022-07-18T14:22:05.714" v="19" actId="478"/>
          <ac:picMkLst>
            <pc:docMk/>
            <pc:sldMk cId="3788013133" sldId="257"/>
            <ac:picMk id="14" creationId="{BB751673-59DD-37CB-BF93-A1EFD20B229A}"/>
          </ac:picMkLst>
        </pc:picChg>
        <pc:picChg chg="add del mod">
          <ac:chgData name="Hannah Bell" userId="4bf5726f-d101-4554-aad7-70b639bb1e14" providerId="ADAL" clId="{81E5879D-12FA-4B5A-B08C-C5FBE874D9FF}" dt="2022-07-18T14:34:47.217" v="238" actId="478"/>
          <ac:picMkLst>
            <pc:docMk/>
            <pc:sldMk cId="3788013133" sldId="257"/>
            <ac:picMk id="15" creationId="{1E0749CD-9793-5E9A-355E-A88E10C27186}"/>
          </ac:picMkLst>
        </pc:picChg>
        <pc:picChg chg="add del mod">
          <ac:chgData name="Hannah Bell" userId="4bf5726f-d101-4554-aad7-70b639bb1e14" providerId="ADAL" clId="{81E5879D-12FA-4B5A-B08C-C5FBE874D9FF}" dt="2022-07-18T14:34:38.106" v="233" actId="478"/>
          <ac:picMkLst>
            <pc:docMk/>
            <pc:sldMk cId="3788013133" sldId="257"/>
            <ac:picMk id="16" creationId="{97C2620A-F271-D699-4F5E-CF286C8F6CAD}"/>
          </ac:picMkLst>
        </pc:picChg>
        <pc:picChg chg="mod">
          <ac:chgData name="Hannah Bell" userId="4bf5726f-d101-4554-aad7-70b639bb1e14" providerId="ADAL" clId="{81E5879D-12FA-4B5A-B08C-C5FBE874D9FF}" dt="2022-07-18T14:32:16.052" v="187" actId="1076"/>
          <ac:picMkLst>
            <pc:docMk/>
            <pc:sldMk cId="3788013133" sldId="257"/>
            <ac:picMk id="17" creationId="{69C18E86-179B-10BC-1171-5F8E73205D54}"/>
          </ac:picMkLst>
        </pc:picChg>
        <pc:picChg chg="add del mod">
          <ac:chgData name="Hannah Bell" userId="4bf5726f-d101-4554-aad7-70b639bb1e14" providerId="ADAL" clId="{81E5879D-12FA-4B5A-B08C-C5FBE874D9FF}" dt="2022-07-18T14:34:41.722" v="235" actId="478"/>
          <ac:picMkLst>
            <pc:docMk/>
            <pc:sldMk cId="3788013133" sldId="257"/>
            <ac:picMk id="18" creationId="{825B0072-8876-6EB9-B412-1A8FDBC5857F}"/>
          </ac:picMkLst>
        </pc:picChg>
        <pc:picChg chg="add mod">
          <ac:chgData name="Hannah Bell" userId="4bf5726f-d101-4554-aad7-70b639bb1e14" providerId="ADAL" clId="{81E5879D-12FA-4B5A-B08C-C5FBE874D9FF}" dt="2022-07-18T14:32:19.990" v="188" actId="1076"/>
          <ac:picMkLst>
            <pc:docMk/>
            <pc:sldMk cId="3788013133" sldId="257"/>
            <ac:picMk id="23" creationId="{07D9EA2F-A7C6-E017-A64D-8C712D8E94F7}"/>
          </ac:picMkLst>
        </pc:picChg>
        <pc:picChg chg="add mod">
          <ac:chgData name="Hannah Bell" userId="4bf5726f-d101-4554-aad7-70b639bb1e14" providerId="ADAL" clId="{81E5879D-12FA-4B5A-B08C-C5FBE874D9FF}" dt="2022-07-18T14:46:50.738" v="483" actId="1076"/>
          <ac:picMkLst>
            <pc:docMk/>
            <pc:sldMk cId="3788013133" sldId="257"/>
            <ac:picMk id="24" creationId="{C647E79C-02FA-D275-989B-4F2C68A2C932}"/>
          </ac:picMkLst>
        </pc:picChg>
        <pc:picChg chg="add mod">
          <ac:chgData name="Hannah Bell" userId="4bf5726f-d101-4554-aad7-70b639bb1e14" providerId="ADAL" clId="{81E5879D-12FA-4B5A-B08C-C5FBE874D9FF}" dt="2022-07-18T14:38:32.304" v="328"/>
          <ac:picMkLst>
            <pc:docMk/>
            <pc:sldMk cId="3788013133" sldId="257"/>
            <ac:picMk id="26" creationId="{29500026-C1F9-250B-E526-AAD17698F615}"/>
          </ac:picMkLst>
        </pc:picChg>
        <pc:picChg chg="add mod">
          <ac:chgData name="Hannah Bell" userId="4bf5726f-d101-4554-aad7-70b639bb1e14" providerId="ADAL" clId="{81E5879D-12FA-4B5A-B08C-C5FBE874D9FF}" dt="2022-07-18T14:38:43.095" v="329"/>
          <ac:picMkLst>
            <pc:docMk/>
            <pc:sldMk cId="3788013133" sldId="257"/>
            <ac:picMk id="27" creationId="{2F55E990-293B-73C9-E40C-CEA4B8E68014}"/>
          </ac:picMkLst>
        </pc:picChg>
        <pc:picChg chg="add mod">
          <ac:chgData name="Hannah Bell" userId="4bf5726f-d101-4554-aad7-70b639bb1e14" providerId="ADAL" clId="{81E5879D-12FA-4B5A-B08C-C5FBE874D9FF}" dt="2022-07-18T14:38:53.116" v="330"/>
          <ac:picMkLst>
            <pc:docMk/>
            <pc:sldMk cId="3788013133" sldId="257"/>
            <ac:picMk id="28" creationId="{3E94D38F-FAB3-A404-78B3-296CC093F94C}"/>
          </ac:picMkLst>
        </pc:picChg>
        <pc:picChg chg="add mod">
          <ac:chgData name="Hannah Bell" userId="4bf5726f-d101-4554-aad7-70b639bb1e14" providerId="ADAL" clId="{81E5879D-12FA-4B5A-B08C-C5FBE874D9FF}" dt="2022-07-18T14:39:04.704" v="331"/>
          <ac:picMkLst>
            <pc:docMk/>
            <pc:sldMk cId="3788013133" sldId="257"/>
            <ac:picMk id="29" creationId="{FA5CB1AC-3E98-243D-0ECD-7BA5B5BADF36}"/>
          </ac:picMkLst>
        </pc:picChg>
        <pc:picChg chg="add mod">
          <ac:chgData name="Hannah Bell" userId="4bf5726f-d101-4554-aad7-70b639bb1e14" providerId="ADAL" clId="{81E5879D-12FA-4B5A-B08C-C5FBE874D9FF}" dt="2022-07-18T14:39:13.471" v="332"/>
          <ac:picMkLst>
            <pc:docMk/>
            <pc:sldMk cId="3788013133" sldId="257"/>
            <ac:picMk id="30" creationId="{11E79C0C-B786-83A3-C672-F7E8DF9CC911}"/>
          </ac:picMkLst>
        </pc:picChg>
        <pc:picChg chg="add mod">
          <ac:chgData name="Hannah Bell" userId="4bf5726f-d101-4554-aad7-70b639bb1e14" providerId="ADAL" clId="{81E5879D-12FA-4B5A-B08C-C5FBE874D9FF}" dt="2022-07-18T14:39:20.797" v="333"/>
          <ac:picMkLst>
            <pc:docMk/>
            <pc:sldMk cId="3788013133" sldId="257"/>
            <ac:picMk id="31" creationId="{6FD45695-ABFA-FE05-E454-0239086C2CA2}"/>
          </ac:picMkLst>
        </pc:picChg>
        <pc:picChg chg="add mod">
          <ac:chgData name="Hannah Bell" userId="4bf5726f-d101-4554-aad7-70b639bb1e14" providerId="ADAL" clId="{81E5879D-12FA-4B5A-B08C-C5FBE874D9FF}" dt="2022-07-18T14:39:28.373" v="334"/>
          <ac:picMkLst>
            <pc:docMk/>
            <pc:sldMk cId="3788013133" sldId="257"/>
            <ac:picMk id="32" creationId="{160D1713-AD29-2158-DB46-9F4E6E92BFE5}"/>
          </ac:picMkLst>
        </pc:picChg>
        <pc:picChg chg="add mod">
          <ac:chgData name="Hannah Bell" userId="4bf5726f-d101-4554-aad7-70b639bb1e14" providerId="ADAL" clId="{81E5879D-12FA-4B5A-B08C-C5FBE874D9FF}" dt="2022-07-18T14:39:35.223" v="335"/>
          <ac:picMkLst>
            <pc:docMk/>
            <pc:sldMk cId="3788013133" sldId="257"/>
            <ac:picMk id="33" creationId="{033C35BF-F5C2-C352-D948-C05463F20F71}"/>
          </ac:picMkLst>
        </pc:picChg>
        <pc:picChg chg="add mod">
          <ac:chgData name="Hannah Bell" userId="4bf5726f-d101-4554-aad7-70b639bb1e14" providerId="ADAL" clId="{81E5879D-12FA-4B5A-B08C-C5FBE874D9FF}" dt="2022-07-18T14:39:44.482" v="336"/>
          <ac:picMkLst>
            <pc:docMk/>
            <pc:sldMk cId="3788013133" sldId="257"/>
            <ac:picMk id="34" creationId="{90B32071-A91B-1F87-8724-59CA15DFA800}"/>
          </ac:picMkLst>
        </pc:picChg>
        <pc:picChg chg="add mod">
          <ac:chgData name="Hannah Bell" userId="4bf5726f-d101-4554-aad7-70b639bb1e14" providerId="ADAL" clId="{81E5879D-12FA-4B5A-B08C-C5FBE874D9FF}" dt="2022-07-18T14:39:52.584" v="337"/>
          <ac:picMkLst>
            <pc:docMk/>
            <pc:sldMk cId="3788013133" sldId="257"/>
            <ac:picMk id="35" creationId="{BFE31715-CC07-BA85-7B66-308EE9EE0421}"/>
          </ac:picMkLst>
        </pc:picChg>
        <pc:picChg chg="add mod">
          <ac:chgData name="Hannah Bell" userId="4bf5726f-d101-4554-aad7-70b639bb1e14" providerId="ADAL" clId="{81E5879D-12FA-4B5A-B08C-C5FBE874D9FF}" dt="2022-07-18T14:40:02.112" v="338"/>
          <ac:picMkLst>
            <pc:docMk/>
            <pc:sldMk cId="3788013133" sldId="257"/>
            <ac:picMk id="36" creationId="{9FE365E3-A40C-B6D1-FC0A-9C2EE258E814}"/>
          </ac:picMkLst>
        </pc:picChg>
        <pc:picChg chg="add mod">
          <ac:chgData name="Hannah Bell" userId="4bf5726f-d101-4554-aad7-70b639bb1e14" providerId="ADAL" clId="{81E5879D-12FA-4B5A-B08C-C5FBE874D9FF}" dt="2022-07-18T14:40:08.945" v="339"/>
          <ac:picMkLst>
            <pc:docMk/>
            <pc:sldMk cId="3788013133" sldId="257"/>
            <ac:picMk id="37" creationId="{F6546043-B5FD-44FA-3102-F60D8AEA0AB3}"/>
          </ac:picMkLst>
        </pc:picChg>
        <pc:picChg chg="add mod">
          <ac:chgData name="Hannah Bell" userId="4bf5726f-d101-4554-aad7-70b639bb1e14" providerId="ADAL" clId="{81E5879D-12FA-4B5A-B08C-C5FBE874D9FF}" dt="2022-07-18T14:40:08.945" v="339"/>
          <ac:picMkLst>
            <pc:docMk/>
            <pc:sldMk cId="3788013133" sldId="257"/>
            <ac:picMk id="38" creationId="{263BB2A3-7247-08FD-6F17-D626FA2B15C6}"/>
          </ac:picMkLst>
        </pc:picChg>
        <pc:picChg chg="add mod">
          <ac:chgData name="Hannah Bell" userId="4bf5726f-d101-4554-aad7-70b639bb1e14" providerId="ADAL" clId="{81E5879D-12FA-4B5A-B08C-C5FBE874D9FF}" dt="2022-07-18T14:40:16.343" v="340"/>
          <ac:picMkLst>
            <pc:docMk/>
            <pc:sldMk cId="3788013133" sldId="257"/>
            <ac:picMk id="39" creationId="{1C9EBDF2-2A70-138C-7115-7C97E8CAAA85}"/>
          </ac:picMkLst>
        </pc:picChg>
        <pc:picChg chg="add mod">
          <ac:chgData name="Hannah Bell" userId="4bf5726f-d101-4554-aad7-70b639bb1e14" providerId="ADAL" clId="{81E5879D-12FA-4B5A-B08C-C5FBE874D9FF}" dt="2022-07-18T14:40:22.372" v="341"/>
          <ac:picMkLst>
            <pc:docMk/>
            <pc:sldMk cId="3788013133" sldId="257"/>
            <ac:picMk id="40" creationId="{2EBE327D-844E-A82E-8850-5903814DD885}"/>
          </ac:picMkLst>
        </pc:picChg>
      </pc:sldChg>
      <pc:sldChg chg="modSp add mod ord">
        <pc:chgData name="Hannah Bell" userId="4bf5726f-d101-4554-aad7-70b639bb1e14" providerId="ADAL" clId="{81E5879D-12FA-4B5A-B08C-C5FBE874D9FF}" dt="2022-07-18T14:37:46.378" v="297" actId="1076"/>
        <pc:sldMkLst>
          <pc:docMk/>
          <pc:sldMk cId="455293904" sldId="258"/>
        </pc:sldMkLst>
        <pc:spChg chg="mod">
          <ac:chgData name="Hannah Bell" userId="4bf5726f-d101-4554-aad7-70b639bb1e14" providerId="ADAL" clId="{81E5879D-12FA-4B5A-B08C-C5FBE874D9FF}" dt="2022-07-18T14:37:46.378" v="297" actId="1076"/>
          <ac:spMkLst>
            <pc:docMk/>
            <pc:sldMk cId="455293904" sldId="258"/>
            <ac:spMk id="2" creationId="{81E87C19-39BD-9AFB-6449-391C80EBEC9A}"/>
          </ac:spMkLst>
        </pc:spChg>
        <pc:spChg chg="mod">
          <ac:chgData name="Hannah Bell" userId="4bf5726f-d101-4554-aad7-70b639bb1e14" providerId="ADAL" clId="{81E5879D-12FA-4B5A-B08C-C5FBE874D9FF}" dt="2022-07-18T14:37:19.724" v="268" actId="20577"/>
          <ac:spMkLst>
            <pc:docMk/>
            <pc:sldMk cId="455293904" sldId="258"/>
            <ac:spMk id="3" creationId="{4E4E1523-32BD-C58F-D095-3A6FD10300B9}"/>
          </ac:spMkLst>
        </pc:spChg>
      </pc:sldChg>
      <pc:sldChg chg="addSp delSp modSp add mod">
        <pc:chgData name="Hannah Bell" userId="4bf5726f-d101-4554-aad7-70b639bb1e14" providerId="ADAL" clId="{81E5879D-12FA-4B5A-B08C-C5FBE874D9FF}" dt="2022-07-18T14:49:52.522" v="528" actId="20577"/>
        <pc:sldMkLst>
          <pc:docMk/>
          <pc:sldMk cId="1123087215" sldId="259"/>
        </pc:sldMkLst>
        <pc:spChg chg="mod">
          <ac:chgData name="Hannah Bell" userId="4bf5726f-d101-4554-aad7-70b639bb1e14" providerId="ADAL" clId="{81E5879D-12FA-4B5A-B08C-C5FBE874D9FF}" dt="2022-07-18T14:49:52.522" v="528" actId="20577"/>
          <ac:spMkLst>
            <pc:docMk/>
            <pc:sldMk cId="1123087215" sldId="259"/>
            <ac:spMk id="2" creationId="{81E87C19-39BD-9AFB-6449-391C80EBEC9A}"/>
          </ac:spMkLst>
        </pc:spChg>
        <pc:spChg chg="mod">
          <ac:chgData name="Hannah Bell" userId="4bf5726f-d101-4554-aad7-70b639bb1e14" providerId="ADAL" clId="{81E5879D-12FA-4B5A-B08C-C5FBE874D9FF}" dt="2022-07-18T14:47:22.811" v="486" actId="2711"/>
          <ac:spMkLst>
            <pc:docMk/>
            <pc:sldMk cId="1123087215" sldId="259"/>
            <ac:spMk id="25" creationId="{741670D5-7E4D-F7C2-6259-5F8C8EB3CD3F}"/>
          </ac:spMkLst>
        </pc:spChg>
        <pc:spChg chg="mod">
          <ac:chgData name="Hannah Bell" userId="4bf5726f-d101-4554-aad7-70b639bb1e14" providerId="ADAL" clId="{81E5879D-12FA-4B5A-B08C-C5FBE874D9FF}" dt="2022-07-18T14:42:12.028" v="399"/>
          <ac:spMkLst>
            <pc:docMk/>
            <pc:sldMk cId="1123087215" sldId="259"/>
            <ac:spMk id="44" creationId="{740A2C54-2E54-1744-8555-1DFB85C11DA1}"/>
          </ac:spMkLst>
        </pc:spChg>
        <pc:spChg chg="mod">
          <ac:chgData name="Hannah Bell" userId="4bf5726f-d101-4554-aad7-70b639bb1e14" providerId="ADAL" clId="{81E5879D-12FA-4B5A-B08C-C5FBE874D9FF}" dt="2022-07-18T14:42:24.845" v="400"/>
          <ac:spMkLst>
            <pc:docMk/>
            <pc:sldMk cId="1123087215" sldId="259"/>
            <ac:spMk id="51" creationId="{EF2BEE52-78A0-598C-09F2-33A26CA2ED02}"/>
          </ac:spMkLst>
        </pc:spChg>
        <pc:spChg chg="mod">
          <ac:chgData name="Hannah Bell" userId="4bf5726f-d101-4554-aad7-70b639bb1e14" providerId="ADAL" clId="{81E5879D-12FA-4B5A-B08C-C5FBE874D9FF}" dt="2022-07-18T14:42:32.803" v="401"/>
          <ac:spMkLst>
            <pc:docMk/>
            <pc:sldMk cId="1123087215" sldId="259"/>
            <ac:spMk id="55" creationId="{F30484C6-2790-36A3-370A-3594636FD125}"/>
          </ac:spMkLst>
        </pc:spChg>
        <pc:spChg chg="add mod">
          <ac:chgData name="Hannah Bell" userId="4bf5726f-d101-4554-aad7-70b639bb1e14" providerId="ADAL" clId="{81E5879D-12FA-4B5A-B08C-C5FBE874D9FF}" dt="2022-07-18T14:47:33.788" v="487" actId="2711"/>
          <ac:spMkLst>
            <pc:docMk/>
            <pc:sldMk cId="1123087215" sldId="259"/>
            <ac:spMk id="56" creationId="{1C7B3E4E-8334-2CE3-5BFE-AF31CA796664}"/>
          </ac:spMkLst>
        </pc:spChg>
        <pc:grpChg chg="add mod">
          <ac:chgData name="Hannah Bell" userId="4bf5726f-d101-4554-aad7-70b639bb1e14" providerId="ADAL" clId="{81E5879D-12FA-4B5A-B08C-C5FBE874D9FF}" dt="2022-07-18T14:42:12.028" v="399"/>
          <ac:grpSpMkLst>
            <pc:docMk/>
            <pc:sldMk cId="1123087215" sldId="259"/>
            <ac:grpSpMk id="41" creationId="{27706333-5DEF-3ECF-7BFE-CE7444F66B52}"/>
          </ac:grpSpMkLst>
        </pc:grpChg>
        <pc:grpChg chg="mod">
          <ac:chgData name="Hannah Bell" userId="4bf5726f-d101-4554-aad7-70b639bb1e14" providerId="ADAL" clId="{81E5879D-12FA-4B5A-B08C-C5FBE874D9FF}" dt="2022-07-18T14:42:12.028" v="399"/>
          <ac:grpSpMkLst>
            <pc:docMk/>
            <pc:sldMk cId="1123087215" sldId="259"/>
            <ac:grpSpMk id="43" creationId="{5858220F-A2DD-80CF-E020-EBB5985D24A6}"/>
          </ac:grpSpMkLst>
        </pc:grpChg>
        <pc:grpChg chg="add mod">
          <ac:chgData name="Hannah Bell" userId="4bf5726f-d101-4554-aad7-70b639bb1e14" providerId="ADAL" clId="{81E5879D-12FA-4B5A-B08C-C5FBE874D9FF}" dt="2022-07-18T14:43:10.304" v="407" actId="1076"/>
          <ac:grpSpMkLst>
            <pc:docMk/>
            <pc:sldMk cId="1123087215" sldId="259"/>
            <ac:grpSpMk id="48" creationId="{2A10EBD7-5755-CD7A-097D-93647778C7CD}"/>
          </ac:grpSpMkLst>
        </pc:grpChg>
        <pc:grpChg chg="add mod">
          <ac:chgData name="Hannah Bell" userId="4bf5726f-d101-4554-aad7-70b639bb1e14" providerId="ADAL" clId="{81E5879D-12FA-4B5A-B08C-C5FBE874D9FF}" dt="2022-07-18T14:42:32.803" v="401"/>
          <ac:grpSpMkLst>
            <pc:docMk/>
            <pc:sldMk cId="1123087215" sldId="259"/>
            <ac:grpSpMk id="52" creationId="{D9A88DA9-1FAB-3621-4F0C-9E63DBAFFEEF}"/>
          </ac:grpSpMkLst>
        </pc:grpChg>
        <pc:picChg chg="del">
          <ac:chgData name="Hannah Bell" userId="4bf5726f-d101-4554-aad7-70b639bb1e14" providerId="ADAL" clId="{81E5879D-12FA-4B5A-B08C-C5FBE874D9FF}" dt="2022-07-18T14:41:49.589" v="384" actId="478"/>
          <ac:picMkLst>
            <pc:docMk/>
            <pc:sldMk cId="1123087215" sldId="259"/>
            <ac:picMk id="26" creationId="{29500026-C1F9-250B-E526-AAD17698F615}"/>
          </ac:picMkLst>
        </pc:picChg>
        <pc:picChg chg="del">
          <ac:chgData name="Hannah Bell" userId="4bf5726f-d101-4554-aad7-70b639bb1e14" providerId="ADAL" clId="{81E5879D-12FA-4B5A-B08C-C5FBE874D9FF}" dt="2022-07-18T14:41:50.454" v="385" actId="478"/>
          <ac:picMkLst>
            <pc:docMk/>
            <pc:sldMk cId="1123087215" sldId="259"/>
            <ac:picMk id="27" creationId="{2F55E990-293B-73C9-E40C-CEA4B8E68014}"/>
          </ac:picMkLst>
        </pc:picChg>
        <pc:picChg chg="del">
          <ac:chgData name="Hannah Bell" userId="4bf5726f-d101-4554-aad7-70b639bb1e14" providerId="ADAL" clId="{81E5879D-12FA-4B5A-B08C-C5FBE874D9FF}" dt="2022-07-18T14:41:48.263" v="383" actId="478"/>
          <ac:picMkLst>
            <pc:docMk/>
            <pc:sldMk cId="1123087215" sldId="259"/>
            <ac:picMk id="28" creationId="{3E94D38F-FAB3-A404-78B3-296CC093F94C}"/>
          </ac:picMkLst>
        </pc:picChg>
        <pc:picChg chg="del">
          <ac:chgData name="Hannah Bell" userId="4bf5726f-d101-4554-aad7-70b639bb1e14" providerId="ADAL" clId="{81E5879D-12FA-4B5A-B08C-C5FBE874D9FF}" dt="2022-07-18T14:41:51.477" v="386" actId="478"/>
          <ac:picMkLst>
            <pc:docMk/>
            <pc:sldMk cId="1123087215" sldId="259"/>
            <ac:picMk id="29" creationId="{FA5CB1AC-3E98-243D-0ECD-7BA5B5BADF36}"/>
          </ac:picMkLst>
        </pc:picChg>
        <pc:picChg chg="del">
          <ac:chgData name="Hannah Bell" userId="4bf5726f-d101-4554-aad7-70b639bb1e14" providerId="ADAL" clId="{81E5879D-12FA-4B5A-B08C-C5FBE874D9FF}" dt="2022-07-18T14:41:52.182" v="387" actId="478"/>
          <ac:picMkLst>
            <pc:docMk/>
            <pc:sldMk cId="1123087215" sldId="259"/>
            <ac:picMk id="30" creationId="{11E79C0C-B786-83A3-C672-F7E8DF9CC911}"/>
          </ac:picMkLst>
        </pc:picChg>
        <pc:picChg chg="del">
          <ac:chgData name="Hannah Bell" userId="4bf5726f-d101-4554-aad7-70b639bb1e14" providerId="ADAL" clId="{81E5879D-12FA-4B5A-B08C-C5FBE874D9FF}" dt="2022-07-18T14:41:52.854" v="388" actId="478"/>
          <ac:picMkLst>
            <pc:docMk/>
            <pc:sldMk cId="1123087215" sldId="259"/>
            <ac:picMk id="31" creationId="{6FD45695-ABFA-FE05-E454-0239086C2CA2}"/>
          </ac:picMkLst>
        </pc:picChg>
        <pc:picChg chg="del">
          <ac:chgData name="Hannah Bell" userId="4bf5726f-d101-4554-aad7-70b639bb1e14" providerId="ADAL" clId="{81E5879D-12FA-4B5A-B08C-C5FBE874D9FF}" dt="2022-07-18T14:41:53.517" v="389" actId="478"/>
          <ac:picMkLst>
            <pc:docMk/>
            <pc:sldMk cId="1123087215" sldId="259"/>
            <ac:picMk id="32" creationId="{160D1713-AD29-2158-DB46-9F4E6E92BFE5}"/>
          </ac:picMkLst>
        </pc:picChg>
        <pc:picChg chg="del">
          <ac:chgData name="Hannah Bell" userId="4bf5726f-d101-4554-aad7-70b639bb1e14" providerId="ADAL" clId="{81E5879D-12FA-4B5A-B08C-C5FBE874D9FF}" dt="2022-07-18T14:42:00.877" v="398" actId="478"/>
          <ac:picMkLst>
            <pc:docMk/>
            <pc:sldMk cId="1123087215" sldId="259"/>
            <ac:picMk id="33" creationId="{033C35BF-F5C2-C352-D948-C05463F20F71}"/>
          </ac:picMkLst>
        </pc:picChg>
        <pc:picChg chg="del">
          <ac:chgData name="Hannah Bell" userId="4bf5726f-d101-4554-aad7-70b639bb1e14" providerId="ADAL" clId="{81E5879D-12FA-4B5A-B08C-C5FBE874D9FF}" dt="2022-07-18T14:42:00.046" v="397" actId="478"/>
          <ac:picMkLst>
            <pc:docMk/>
            <pc:sldMk cId="1123087215" sldId="259"/>
            <ac:picMk id="34" creationId="{90B32071-A91B-1F87-8724-59CA15DFA800}"/>
          </ac:picMkLst>
        </pc:picChg>
        <pc:picChg chg="del">
          <ac:chgData name="Hannah Bell" userId="4bf5726f-d101-4554-aad7-70b639bb1e14" providerId="ADAL" clId="{81E5879D-12FA-4B5A-B08C-C5FBE874D9FF}" dt="2022-07-18T14:41:59.174" v="396" actId="478"/>
          <ac:picMkLst>
            <pc:docMk/>
            <pc:sldMk cId="1123087215" sldId="259"/>
            <ac:picMk id="35" creationId="{BFE31715-CC07-BA85-7B66-308EE9EE0421}"/>
          </ac:picMkLst>
        </pc:picChg>
        <pc:picChg chg="del mod">
          <ac:chgData name="Hannah Bell" userId="4bf5726f-d101-4554-aad7-70b639bb1e14" providerId="ADAL" clId="{81E5879D-12FA-4B5A-B08C-C5FBE874D9FF}" dt="2022-07-18T14:41:58.276" v="395" actId="478"/>
          <ac:picMkLst>
            <pc:docMk/>
            <pc:sldMk cId="1123087215" sldId="259"/>
            <ac:picMk id="36" creationId="{9FE365E3-A40C-B6D1-FC0A-9C2EE258E814}"/>
          </ac:picMkLst>
        </pc:picChg>
        <pc:picChg chg="del">
          <ac:chgData name="Hannah Bell" userId="4bf5726f-d101-4554-aad7-70b639bb1e14" providerId="ADAL" clId="{81E5879D-12FA-4B5A-B08C-C5FBE874D9FF}" dt="2022-07-18T14:41:56.767" v="393" actId="478"/>
          <ac:picMkLst>
            <pc:docMk/>
            <pc:sldMk cId="1123087215" sldId="259"/>
            <ac:picMk id="37" creationId="{F6546043-B5FD-44FA-3102-F60D8AEA0AB3}"/>
          </ac:picMkLst>
        </pc:picChg>
        <pc:picChg chg="del">
          <ac:chgData name="Hannah Bell" userId="4bf5726f-d101-4554-aad7-70b639bb1e14" providerId="ADAL" clId="{81E5879D-12FA-4B5A-B08C-C5FBE874D9FF}" dt="2022-07-18T14:41:56.101" v="392" actId="478"/>
          <ac:picMkLst>
            <pc:docMk/>
            <pc:sldMk cId="1123087215" sldId="259"/>
            <ac:picMk id="38" creationId="{263BB2A3-7247-08FD-6F17-D626FA2B15C6}"/>
          </ac:picMkLst>
        </pc:picChg>
        <pc:picChg chg="del">
          <ac:chgData name="Hannah Bell" userId="4bf5726f-d101-4554-aad7-70b639bb1e14" providerId="ADAL" clId="{81E5879D-12FA-4B5A-B08C-C5FBE874D9FF}" dt="2022-07-18T14:41:54.813" v="391" actId="478"/>
          <ac:picMkLst>
            <pc:docMk/>
            <pc:sldMk cId="1123087215" sldId="259"/>
            <ac:picMk id="39" creationId="{1C9EBDF2-2A70-138C-7115-7C97E8CAAA85}"/>
          </ac:picMkLst>
        </pc:picChg>
        <pc:picChg chg="del">
          <ac:chgData name="Hannah Bell" userId="4bf5726f-d101-4554-aad7-70b639bb1e14" providerId="ADAL" clId="{81E5879D-12FA-4B5A-B08C-C5FBE874D9FF}" dt="2022-07-18T14:41:54.110" v="390" actId="478"/>
          <ac:picMkLst>
            <pc:docMk/>
            <pc:sldMk cId="1123087215" sldId="259"/>
            <ac:picMk id="40" creationId="{2EBE327D-844E-A82E-8850-5903814DD885}"/>
          </ac:picMkLst>
        </pc:picChg>
        <pc:picChg chg="mod">
          <ac:chgData name="Hannah Bell" userId="4bf5726f-d101-4554-aad7-70b639bb1e14" providerId="ADAL" clId="{81E5879D-12FA-4B5A-B08C-C5FBE874D9FF}" dt="2022-07-18T14:42:12.028" v="399"/>
          <ac:picMkLst>
            <pc:docMk/>
            <pc:sldMk cId="1123087215" sldId="259"/>
            <ac:picMk id="42" creationId="{C774B7C7-C7A5-33FC-0035-527AEB20DE34}"/>
          </ac:picMkLst>
        </pc:picChg>
        <pc:picChg chg="mod">
          <ac:chgData name="Hannah Bell" userId="4bf5726f-d101-4554-aad7-70b639bb1e14" providerId="ADAL" clId="{81E5879D-12FA-4B5A-B08C-C5FBE874D9FF}" dt="2022-07-18T14:42:12.028" v="399"/>
          <ac:picMkLst>
            <pc:docMk/>
            <pc:sldMk cId="1123087215" sldId="259"/>
            <ac:picMk id="45" creationId="{AF6A342F-5C56-ED29-F13E-1E32C86F4F84}"/>
          </ac:picMkLst>
        </pc:picChg>
        <pc:picChg chg="mod">
          <ac:chgData name="Hannah Bell" userId="4bf5726f-d101-4554-aad7-70b639bb1e14" providerId="ADAL" clId="{81E5879D-12FA-4B5A-B08C-C5FBE874D9FF}" dt="2022-07-18T14:42:12.028" v="399"/>
          <ac:picMkLst>
            <pc:docMk/>
            <pc:sldMk cId="1123087215" sldId="259"/>
            <ac:picMk id="46" creationId="{BC651432-CCB5-043A-A5EA-BF1152DE2C38}"/>
          </ac:picMkLst>
        </pc:picChg>
        <pc:picChg chg="mod">
          <ac:chgData name="Hannah Bell" userId="4bf5726f-d101-4554-aad7-70b639bb1e14" providerId="ADAL" clId="{81E5879D-12FA-4B5A-B08C-C5FBE874D9FF}" dt="2022-07-18T14:42:12.028" v="399"/>
          <ac:picMkLst>
            <pc:docMk/>
            <pc:sldMk cId="1123087215" sldId="259"/>
            <ac:picMk id="47" creationId="{86AF7004-70A7-B087-FA46-EA9E60002981}"/>
          </ac:picMkLst>
        </pc:picChg>
        <pc:picChg chg="mod">
          <ac:chgData name="Hannah Bell" userId="4bf5726f-d101-4554-aad7-70b639bb1e14" providerId="ADAL" clId="{81E5879D-12FA-4B5A-B08C-C5FBE874D9FF}" dt="2022-07-18T14:42:24.845" v="400"/>
          <ac:picMkLst>
            <pc:docMk/>
            <pc:sldMk cId="1123087215" sldId="259"/>
            <ac:picMk id="49" creationId="{CC361EE8-3994-3998-ABDB-431303CB8E48}"/>
          </ac:picMkLst>
        </pc:picChg>
        <pc:picChg chg="mod">
          <ac:chgData name="Hannah Bell" userId="4bf5726f-d101-4554-aad7-70b639bb1e14" providerId="ADAL" clId="{81E5879D-12FA-4B5A-B08C-C5FBE874D9FF}" dt="2022-07-18T14:42:24.845" v="400"/>
          <ac:picMkLst>
            <pc:docMk/>
            <pc:sldMk cId="1123087215" sldId="259"/>
            <ac:picMk id="50" creationId="{6C91A10C-55F3-B547-11DC-2911414C595C}"/>
          </ac:picMkLst>
        </pc:picChg>
        <pc:picChg chg="mod">
          <ac:chgData name="Hannah Bell" userId="4bf5726f-d101-4554-aad7-70b639bb1e14" providerId="ADAL" clId="{81E5879D-12FA-4B5A-B08C-C5FBE874D9FF}" dt="2022-07-18T14:42:32.803" v="401"/>
          <ac:picMkLst>
            <pc:docMk/>
            <pc:sldMk cId="1123087215" sldId="259"/>
            <ac:picMk id="53" creationId="{74CB98B1-1F2E-4CEE-2C74-7CA0316750E9}"/>
          </ac:picMkLst>
        </pc:picChg>
        <pc:picChg chg="mod">
          <ac:chgData name="Hannah Bell" userId="4bf5726f-d101-4554-aad7-70b639bb1e14" providerId="ADAL" clId="{81E5879D-12FA-4B5A-B08C-C5FBE874D9FF}" dt="2022-07-18T14:42:32.803" v="401"/>
          <ac:picMkLst>
            <pc:docMk/>
            <pc:sldMk cId="1123087215" sldId="259"/>
            <ac:picMk id="54" creationId="{00C68F70-2469-BEF8-B6DF-356AB2217140}"/>
          </ac:picMkLst>
        </pc:picChg>
      </pc:sldChg>
      <pc:sldChg chg="addSp delSp modSp add mod">
        <pc:chgData name="Hannah Bell" userId="4bf5726f-d101-4554-aad7-70b639bb1e14" providerId="ADAL" clId="{81E5879D-12FA-4B5A-B08C-C5FBE874D9FF}" dt="2022-07-18T14:50:03.822" v="534" actId="27636"/>
        <pc:sldMkLst>
          <pc:docMk/>
          <pc:sldMk cId="2751945236" sldId="260"/>
        </pc:sldMkLst>
        <pc:spChg chg="mod">
          <ac:chgData name="Hannah Bell" userId="4bf5726f-d101-4554-aad7-70b639bb1e14" providerId="ADAL" clId="{81E5879D-12FA-4B5A-B08C-C5FBE874D9FF}" dt="2022-07-18T14:50:03.822" v="534" actId="27636"/>
          <ac:spMkLst>
            <pc:docMk/>
            <pc:sldMk cId="2751945236" sldId="260"/>
            <ac:spMk id="2" creationId="{81E87C19-39BD-9AFB-6449-391C80EBEC9A}"/>
          </ac:spMkLst>
        </pc:spChg>
        <pc:spChg chg="mod">
          <ac:chgData name="Hannah Bell" userId="4bf5726f-d101-4554-aad7-70b639bb1e14" providerId="ADAL" clId="{81E5879D-12FA-4B5A-B08C-C5FBE874D9FF}" dt="2022-07-18T14:49:10.443" v="496" actId="1076"/>
          <ac:spMkLst>
            <pc:docMk/>
            <pc:sldMk cId="2751945236" sldId="260"/>
            <ac:spMk id="25" creationId="{741670D5-7E4D-F7C2-6259-5F8C8EB3CD3F}"/>
          </ac:spMkLst>
        </pc:spChg>
        <pc:spChg chg="add mod">
          <ac:chgData name="Hannah Bell" userId="4bf5726f-d101-4554-aad7-70b639bb1e14" providerId="ADAL" clId="{81E5879D-12FA-4B5A-B08C-C5FBE874D9FF}" dt="2022-07-18T14:48:53.602" v="494" actId="1076"/>
          <ac:spMkLst>
            <pc:docMk/>
            <pc:sldMk cId="2751945236" sldId="260"/>
            <ac:spMk id="26" creationId="{EA967784-16BE-A428-FB79-6B49920A34F8}"/>
          </ac:spMkLst>
        </pc:spChg>
        <pc:spChg chg="del">
          <ac:chgData name="Hannah Bell" userId="4bf5726f-d101-4554-aad7-70b639bb1e14" providerId="ADAL" clId="{81E5879D-12FA-4B5A-B08C-C5FBE874D9FF}" dt="2022-07-18T14:44:45.760" v="454" actId="478"/>
          <ac:spMkLst>
            <pc:docMk/>
            <pc:sldMk cId="2751945236" sldId="260"/>
            <ac:spMk id="56" creationId="{1C7B3E4E-8334-2CE3-5BFE-AF31CA796664}"/>
          </ac:spMkLst>
        </pc:spChg>
        <pc:grpChg chg="del">
          <ac:chgData name="Hannah Bell" userId="4bf5726f-d101-4554-aad7-70b639bb1e14" providerId="ADAL" clId="{81E5879D-12FA-4B5A-B08C-C5FBE874D9FF}" dt="2022-07-18T14:44:39.343" v="451" actId="478"/>
          <ac:grpSpMkLst>
            <pc:docMk/>
            <pc:sldMk cId="2751945236" sldId="260"/>
            <ac:grpSpMk id="41" creationId="{27706333-5DEF-3ECF-7BFE-CE7444F66B52}"/>
          </ac:grpSpMkLst>
        </pc:grpChg>
        <pc:grpChg chg="del">
          <ac:chgData name="Hannah Bell" userId="4bf5726f-d101-4554-aad7-70b639bb1e14" providerId="ADAL" clId="{81E5879D-12FA-4B5A-B08C-C5FBE874D9FF}" dt="2022-07-18T14:44:41.030" v="452" actId="478"/>
          <ac:grpSpMkLst>
            <pc:docMk/>
            <pc:sldMk cId="2751945236" sldId="260"/>
            <ac:grpSpMk id="48" creationId="{2A10EBD7-5755-CD7A-097D-93647778C7CD}"/>
          </ac:grpSpMkLst>
        </pc:grpChg>
        <pc:grpChg chg="del">
          <ac:chgData name="Hannah Bell" userId="4bf5726f-d101-4554-aad7-70b639bb1e14" providerId="ADAL" clId="{81E5879D-12FA-4B5A-B08C-C5FBE874D9FF}" dt="2022-07-18T14:44:41.863" v="453" actId="478"/>
          <ac:grpSpMkLst>
            <pc:docMk/>
            <pc:sldMk cId="2751945236" sldId="260"/>
            <ac:grpSpMk id="52" creationId="{D9A88DA9-1FAB-3621-4F0C-9E63DBAFFEEF}"/>
          </ac:grpSpMkLst>
        </pc:grpChg>
        <pc:picChg chg="add mod">
          <ac:chgData name="Hannah Bell" userId="4bf5726f-d101-4554-aad7-70b639bb1e14" providerId="ADAL" clId="{81E5879D-12FA-4B5A-B08C-C5FBE874D9FF}" dt="2022-07-18T14:49:00.229" v="495" actId="1076"/>
          <ac:picMkLst>
            <pc:docMk/>
            <pc:sldMk cId="2751945236" sldId="260"/>
            <ac:picMk id="27" creationId="{CA9B61B9-D236-0F86-A75A-1EA5A3181E0E}"/>
          </ac:picMkLst>
        </pc:picChg>
      </pc:sldChg>
      <pc:sldChg chg="addSp delSp modSp add mod">
        <pc:chgData name="Hannah Bell" userId="4bf5726f-d101-4554-aad7-70b639bb1e14" providerId="ADAL" clId="{81E5879D-12FA-4B5A-B08C-C5FBE874D9FF}" dt="2022-07-18T15:23:44.298" v="938" actId="1076"/>
        <pc:sldMkLst>
          <pc:docMk/>
          <pc:sldMk cId="3858616455" sldId="261"/>
        </pc:sldMkLst>
        <pc:spChg chg="mod">
          <ac:chgData name="Hannah Bell" userId="4bf5726f-d101-4554-aad7-70b639bb1e14" providerId="ADAL" clId="{81E5879D-12FA-4B5A-B08C-C5FBE874D9FF}" dt="2022-07-18T15:21:53.171" v="919" actId="1076"/>
          <ac:spMkLst>
            <pc:docMk/>
            <pc:sldMk cId="3858616455" sldId="261"/>
            <ac:spMk id="2" creationId="{81E87C19-39BD-9AFB-6449-391C80EBEC9A}"/>
          </ac:spMkLst>
        </pc:spChg>
        <pc:spChg chg="mod">
          <ac:chgData name="Hannah Bell" userId="4bf5726f-d101-4554-aad7-70b639bb1e14" providerId="ADAL" clId="{81E5879D-12FA-4B5A-B08C-C5FBE874D9FF}" dt="2022-07-18T14:57:16.061" v="616" actId="1076"/>
          <ac:spMkLst>
            <pc:docMk/>
            <pc:sldMk cId="3858616455" sldId="261"/>
            <ac:spMk id="25" creationId="{741670D5-7E4D-F7C2-6259-5F8C8EB3CD3F}"/>
          </ac:spMkLst>
        </pc:spChg>
        <pc:spChg chg="del mod">
          <ac:chgData name="Hannah Bell" userId="4bf5726f-d101-4554-aad7-70b639bb1e14" providerId="ADAL" clId="{81E5879D-12FA-4B5A-B08C-C5FBE874D9FF}" dt="2022-07-18T14:50:38.680" v="537" actId="21"/>
          <ac:spMkLst>
            <pc:docMk/>
            <pc:sldMk cId="3858616455" sldId="261"/>
            <ac:spMk id="26" creationId="{EA967784-16BE-A428-FB79-6B49920A34F8}"/>
          </ac:spMkLst>
        </pc:spChg>
        <pc:picChg chg="add mod ord">
          <ac:chgData name="Hannah Bell" userId="4bf5726f-d101-4554-aad7-70b639bb1e14" providerId="ADAL" clId="{81E5879D-12FA-4B5A-B08C-C5FBE874D9FF}" dt="2022-07-18T15:23:02.420" v="932" actId="167"/>
          <ac:picMkLst>
            <pc:docMk/>
            <pc:sldMk cId="3858616455" sldId="261"/>
            <ac:picMk id="4" creationId="{03B11217-383B-D1B2-3084-B25EDE877F57}"/>
          </ac:picMkLst>
        </pc:picChg>
        <pc:picChg chg="add mod">
          <ac:chgData name="Hannah Bell" userId="4bf5726f-d101-4554-aad7-70b639bb1e14" providerId="ADAL" clId="{81E5879D-12FA-4B5A-B08C-C5FBE874D9FF}" dt="2022-07-18T15:23:44.298" v="938" actId="1076"/>
          <ac:picMkLst>
            <pc:docMk/>
            <pc:sldMk cId="3858616455" sldId="261"/>
            <ac:picMk id="12" creationId="{30C02D39-05CC-0BA6-11A3-9FACF2FBEBCC}"/>
          </ac:picMkLst>
        </pc:picChg>
        <pc:picChg chg="add mod">
          <ac:chgData name="Hannah Bell" userId="4bf5726f-d101-4554-aad7-70b639bb1e14" providerId="ADAL" clId="{81E5879D-12FA-4B5A-B08C-C5FBE874D9FF}" dt="2022-07-18T15:23:28.691" v="936" actId="1076"/>
          <ac:picMkLst>
            <pc:docMk/>
            <pc:sldMk cId="3858616455" sldId="261"/>
            <ac:picMk id="13" creationId="{7A4BB1C8-68E5-0562-93A4-183467A172A1}"/>
          </ac:picMkLst>
        </pc:picChg>
        <pc:picChg chg="add mod">
          <ac:chgData name="Hannah Bell" userId="4bf5726f-d101-4554-aad7-70b639bb1e14" providerId="ADAL" clId="{81E5879D-12FA-4B5A-B08C-C5FBE874D9FF}" dt="2022-07-18T15:23:35.064" v="937" actId="1076"/>
          <ac:picMkLst>
            <pc:docMk/>
            <pc:sldMk cId="3858616455" sldId="261"/>
            <ac:picMk id="14" creationId="{F2EC3C64-0186-9BA4-2107-7BD7B1DD558D}"/>
          </ac:picMkLst>
        </pc:picChg>
        <pc:picChg chg="add mod ord">
          <ac:chgData name="Hannah Bell" userId="4bf5726f-d101-4554-aad7-70b639bb1e14" providerId="ADAL" clId="{81E5879D-12FA-4B5A-B08C-C5FBE874D9FF}" dt="2022-07-18T15:22:32.425" v="928" actId="167"/>
          <ac:picMkLst>
            <pc:docMk/>
            <pc:sldMk cId="3858616455" sldId="261"/>
            <ac:picMk id="18" creationId="{92E6BC76-B8F2-B0CD-108A-26FBD1272178}"/>
          </ac:picMkLst>
        </pc:picChg>
        <pc:picChg chg="add mod ord">
          <ac:chgData name="Hannah Bell" userId="4bf5726f-d101-4554-aad7-70b639bb1e14" providerId="ADAL" clId="{81E5879D-12FA-4B5A-B08C-C5FBE874D9FF}" dt="2022-07-18T15:23:20.688" v="935" actId="1076"/>
          <ac:picMkLst>
            <pc:docMk/>
            <pc:sldMk cId="3858616455" sldId="261"/>
            <ac:picMk id="19" creationId="{95FDC4A3-D5FB-EA7F-D6AF-7DB577638227}"/>
          </ac:picMkLst>
        </pc:picChg>
        <pc:picChg chg="del">
          <ac:chgData name="Hannah Bell" userId="4bf5726f-d101-4554-aad7-70b639bb1e14" providerId="ADAL" clId="{81E5879D-12FA-4B5A-B08C-C5FBE874D9FF}" dt="2022-07-18T14:50:41.457" v="538" actId="21"/>
          <ac:picMkLst>
            <pc:docMk/>
            <pc:sldMk cId="3858616455" sldId="261"/>
            <ac:picMk id="27" creationId="{CA9B61B9-D236-0F86-A75A-1EA5A3181E0E}"/>
          </ac:picMkLst>
        </pc:picChg>
      </pc:sldChg>
      <pc:sldChg chg="addSp delSp modSp add mod">
        <pc:chgData name="Hannah Bell" userId="4bf5726f-d101-4554-aad7-70b639bb1e14" providerId="ADAL" clId="{81E5879D-12FA-4B5A-B08C-C5FBE874D9FF}" dt="2022-07-18T15:48:56.099" v="1412" actId="14100"/>
        <pc:sldMkLst>
          <pc:docMk/>
          <pc:sldMk cId="163666456" sldId="262"/>
        </pc:sldMkLst>
        <pc:spChg chg="mod">
          <ac:chgData name="Hannah Bell" userId="4bf5726f-d101-4554-aad7-70b639bb1e14" providerId="ADAL" clId="{81E5879D-12FA-4B5A-B08C-C5FBE874D9FF}" dt="2022-07-18T14:59:49.894" v="639" actId="1076"/>
          <ac:spMkLst>
            <pc:docMk/>
            <pc:sldMk cId="163666456" sldId="262"/>
            <ac:spMk id="2" creationId="{81E87C19-39BD-9AFB-6449-391C80EBEC9A}"/>
          </ac:spMkLst>
        </pc:spChg>
        <pc:spChg chg="mod">
          <ac:chgData name="Hannah Bell" userId="4bf5726f-d101-4554-aad7-70b639bb1e14" providerId="ADAL" clId="{81E5879D-12FA-4B5A-B08C-C5FBE874D9FF}" dt="2022-07-18T15:48:30.465" v="1407" actId="113"/>
          <ac:spMkLst>
            <pc:docMk/>
            <pc:sldMk cId="163666456" sldId="262"/>
            <ac:spMk id="18" creationId="{665E3295-245B-6E00-2055-E892B66EC3A7}"/>
          </ac:spMkLst>
        </pc:spChg>
        <pc:spChg chg="mod">
          <ac:chgData name="Hannah Bell" userId="4bf5726f-d101-4554-aad7-70b639bb1e14" providerId="ADAL" clId="{81E5879D-12FA-4B5A-B08C-C5FBE874D9FF}" dt="2022-07-18T15:48:17.938" v="1404" actId="113"/>
          <ac:spMkLst>
            <pc:docMk/>
            <pc:sldMk cId="163666456" sldId="262"/>
            <ac:spMk id="21" creationId="{811E5798-9706-3394-B361-37A26564DF15}"/>
          </ac:spMkLst>
        </pc:spChg>
        <pc:spChg chg="mod">
          <ac:chgData name="Hannah Bell" userId="4bf5726f-d101-4554-aad7-70b639bb1e14" providerId="ADAL" clId="{81E5879D-12FA-4B5A-B08C-C5FBE874D9FF}" dt="2022-07-18T15:00:02.115" v="640" actId="1076"/>
          <ac:spMkLst>
            <pc:docMk/>
            <pc:sldMk cId="163666456" sldId="262"/>
            <ac:spMk id="25" creationId="{741670D5-7E4D-F7C2-6259-5F8C8EB3CD3F}"/>
          </ac:spMkLst>
        </pc:spChg>
        <pc:spChg chg="mod">
          <ac:chgData name="Hannah Bell" userId="4bf5726f-d101-4554-aad7-70b639bb1e14" providerId="ADAL" clId="{81E5879D-12FA-4B5A-B08C-C5FBE874D9FF}" dt="2022-07-18T14:56:19.224" v="612" actId="2711"/>
          <ac:spMkLst>
            <pc:docMk/>
            <pc:sldMk cId="163666456" sldId="262"/>
            <ac:spMk id="27" creationId="{159E36E6-0B6B-0EDD-7CE2-2CFEF810F0B4}"/>
          </ac:spMkLst>
        </pc:spChg>
        <pc:spChg chg="mod">
          <ac:chgData name="Hannah Bell" userId="4bf5726f-d101-4554-aad7-70b639bb1e14" providerId="ADAL" clId="{81E5879D-12FA-4B5A-B08C-C5FBE874D9FF}" dt="2022-07-18T15:48:09.771" v="1403" actId="113"/>
          <ac:spMkLst>
            <pc:docMk/>
            <pc:sldMk cId="163666456" sldId="262"/>
            <ac:spMk id="30" creationId="{4E2183B2-2700-2144-65D1-18EF0F1EEA0B}"/>
          </ac:spMkLst>
        </pc:spChg>
        <pc:grpChg chg="add mod">
          <ac:chgData name="Hannah Bell" userId="4bf5726f-d101-4554-aad7-70b639bb1e14" providerId="ADAL" clId="{81E5879D-12FA-4B5A-B08C-C5FBE874D9FF}" dt="2022-07-18T15:20:31.491" v="905" actId="1076"/>
          <ac:grpSpMkLst>
            <pc:docMk/>
            <pc:sldMk cId="163666456" sldId="262"/>
            <ac:grpSpMk id="15" creationId="{7F6D7337-4608-3534-B941-AD088DD8B3CE}"/>
          </ac:grpSpMkLst>
        </pc:grpChg>
        <pc:grpChg chg="add mod">
          <ac:chgData name="Hannah Bell" userId="4bf5726f-d101-4554-aad7-70b639bb1e14" providerId="ADAL" clId="{81E5879D-12FA-4B5A-B08C-C5FBE874D9FF}" dt="2022-07-18T15:20:25.779" v="904" actId="1076"/>
          <ac:grpSpMkLst>
            <pc:docMk/>
            <pc:sldMk cId="163666456" sldId="262"/>
            <ac:grpSpMk id="19" creationId="{80AD2FE6-CF55-5AD4-4422-7158D23756D7}"/>
          </ac:grpSpMkLst>
        </pc:grpChg>
        <pc:grpChg chg="add del mod">
          <ac:chgData name="Hannah Bell" userId="4bf5726f-d101-4554-aad7-70b639bb1e14" providerId="ADAL" clId="{81E5879D-12FA-4B5A-B08C-C5FBE874D9FF}" dt="2022-07-18T14:58:03.335" v="623" actId="478"/>
          <ac:grpSpMkLst>
            <pc:docMk/>
            <pc:sldMk cId="163666456" sldId="262"/>
            <ac:grpSpMk id="22" creationId="{21DA6A07-D05E-A9F5-4706-1652A7B48153}"/>
          </ac:grpSpMkLst>
        </pc:grpChg>
        <pc:grpChg chg="add mod">
          <ac:chgData name="Hannah Bell" userId="4bf5726f-d101-4554-aad7-70b639bb1e14" providerId="ADAL" clId="{81E5879D-12FA-4B5A-B08C-C5FBE874D9FF}" dt="2022-07-18T15:20:23.526" v="903" actId="1076"/>
          <ac:grpSpMkLst>
            <pc:docMk/>
            <pc:sldMk cId="163666456" sldId="262"/>
            <ac:grpSpMk id="28" creationId="{871D067C-2A46-232D-1749-1E93FE3FC048}"/>
          </ac:grpSpMkLst>
        </pc:grpChg>
        <pc:picChg chg="add mod ord modCrop">
          <ac:chgData name="Hannah Bell" userId="4bf5726f-d101-4554-aad7-70b639bb1e14" providerId="ADAL" clId="{81E5879D-12FA-4B5A-B08C-C5FBE874D9FF}" dt="2022-07-18T15:48:56.099" v="1412" actId="14100"/>
          <ac:picMkLst>
            <pc:docMk/>
            <pc:sldMk cId="163666456" sldId="262"/>
            <ac:picMk id="4" creationId="{DA04C4DF-2865-219A-404A-A3F36E122350}"/>
          </ac:picMkLst>
        </pc:picChg>
        <pc:picChg chg="add del mod">
          <ac:chgData name="Hannah Bell" userId="4bf5726f-d101-4554-aad7-70b639bb1e14" providerId="ADAL" clId="{81E5879D-12FA-4B5A-B08C-C5FBE874D9FF}" dt="2022-07-18T14:56:38.029" v="614" actId="478"/>
          <ac:picMkLst>
            <pc:docMk/>
            <pc:sldMk cId="163666456" sldId="262"/>
            <ac:picMk id="5" creationId="{1E022A77-ED45-AD4A-869F-C24F653E0BE4}"/>
          </ac:picMkLst>
        </pc:picChg>
        <pc:picChg chg="mod">
          <ac:chgData name="Hannah Bell" userId="4bf5726f-d101-4554-aad7-70b639bb1e14" providerId="ADAL" clId="{81E5879D-12FA-4B5A-B08C-C5FBE874D9FF}" dt="2022-07-18T14:55:26.583" v="603" actId="1076"/>
          <ac:picMkLst>
            <pc:docMk/>
            <pc:sldMk cId="163666456" sldId="262"/>
            <ac:picMk id="7" creationId="{DD5D52BB-592A-DAC1-EB21-275B1815A075}"/>
          </ac:picMkLst>
        </pc:picChg>
        <pc:picChg chg="mod">
          <ac:chgData name="Hannah Bell" userId="4bf5726f-d101-4554-aad7-70b639bb1e14" providerId="ADAL" clId="{81E5879D-12FA-4B5A-B08C-C5FBE874D9FF}" dt="2022-07-18T14:55:24.281" v="602" actId="1076"/>
          <ac:picMkLst>
            <pc:docMk/>
            <pc:sldMk cId="163666456" sldId="262"/>
            <ac:picMk id="8" creationId="{CECD0154-8138-5704-D522-2D9D3637C114}"/>
          </ac:picMkLst>
        </pc:picChg>
        <pc:picChg chg="del">
          <ac:chgData name="Hannah Bell" userId="4bf5726f-d101-4554-aad7-70b639bb1e14" providerId="ADAL" clId="{81E5879D-12FA-4B5A-B08C-C5FBE874D9FF}" dt="2022-07-18T14:54:03.156" v="588" actId="478"/>
          <ac:picMkLst>
            <pc:docMk/>
            <pc:sldMk cId="163666456" sldId="262"/>
            <ac:picMk id="12" creationId="{30C02D39-05CC-0BA6-11A3-9FACF2FBEBCC}"/>
          </ac:picMkLst>
        </pc:picChg>
        <pc:picChg chg="del">
          <ac:chgData name="Hannah Bell" userId="4bf5726f-d101-4554-aad7-70b639bb1e14" providerId="ADAL" clId="{81E5879D-12FA-4B5A-B08C-C5FBE874D9FF}" dt="2022-07-18T14:54:04.941" v="589" actId="478"/>
          <ac:picMkLst>
            <pc:docMk/>
            <pc:sldMk cId="163666456" sldId="262"/>
            <ac:picMk id="13" creationId="{7A4BB1C8-68E5-0562-93A4-183467A172A1}"/>
          </ac:picMkLst>
        </pc:picChg>
        <pc:picChg chg="del">
          <ac:chgData name="Hannah Bell" userId="4bf5726f-d101-4554-aad7-70b639bb1e14" providerId="ADAL" clId="{81E5879D-12FA-4B5A-B08C-C5FBE874D9FF}" dt="2022-07-18T14:54:05.907" v="590" actId="478"/>
          <ac:picMkLst>
            <pc:docMk/>
            <pc:sldMk cId="163666456" sldId="262"/>
            <ac:picMk id="14" creationId="{F2EC3C64-0186-9BA4-2107-7BD7B1DD558D}"/>
          </ac:picMkLst>
        </pc:picChg>
        <pc:picChg chg="mod">
          <ac:chgData name="Hannah Bell" userId="4bf5726f-d101-4554-aad7-70b639bb1e14" providerId="ADAL" clId="{81E5879D-12FA-4B5A-B08C-C5FBE874D9FF}" dt="2022-07-18T14:55:41.659" v="605"/>
          <ac:picMkLst>
            <pc:docMk/>
            <pc:sldMk cId="163666456" sldId="262"/>
            <ac:picMk id="16" creationId="{330D7611-41FA-DED1-CAA9-A56963462A39}"/>
          </ac:picMkLst>
        </pc:picChg>
        <pc:picChg chg="mod">
          <ac:chgData name="Hannah Bell" userId="4bf5726f-d101-4554-aad7-70b639bb1e14" providerId="ADAL" clId="{81E5879D-12FA-4B5A-B08C-C5FBE874D9FF}" dt="2022-07-18T14:55:52.576" v="607"/>
          <ac:picMkLst>
            <pc:docMk/>
            <pc:sldMk cId="163666456" sldId="262"/>
            <ac:picMk id="20" creationId="{02681172-30E2-A90A-BC2A-E66A63ADA31E}"/>
          </ac:picMkLst>
        </pc:picChg>
        <pc:picChg chg="mod">
          <ac:chgData name="Hannah Bell" userId="4bf5726f-d101-4554-aad7-70b639bb1e14" providerId="ADAL" clId="{81E5879D-12FA-4B5A-B08C-C5FBE874D9FF}" dt="2022-07-18T14:59:31.023" v="636" actId="1076"/>
          <ac:picMkLst>
            <pc:docMk/>
            <pc:sldMk cId="163666456" sldId="262"/>
            <ac:picMk id="24" creationId="{C647E79C-02FA-D275-989B-4F2C68A2C932}"/>
          </ac:picMkLst>
        </pc:picChg>
        <pc:picChg chg="mod">
          <ac:chgData name="Hannah Bell" userId="4bf5726f-d101-4554-aad7-70b639bb1e14" providerId="ADAL" clId="{81E5879D-12FA-4B5A-B08C-C5FBE874D9FF}" dt="2022-07-18T14:56:03.413" v="609"/>
          <ac:picMkLst>
            <pc:docMk/>
            <pc:sldMk cId="163666456" sldId="262"/>
            <ac:picMk id="26" creationId="{8EF9166A-E4A0-3414-55DA-D931A3CDF033}"/>
          </ac:picMkLst>
        </pc:picChg>
        <pc:picChg chg="mod">
          <ac:chgData name="Hannah Bell" userId="4bf5726f-d101-4554-aad7-70b639bb1e14" providerId="ADAL" clId="{81E5879D-12FA-4B5A-B08C-C5FBE874D9FF}" dt="2022-07-18T14:58:17.360" v="625"/>
          <ac:picMkLst>
            <pc:docMk/>
            <pc:sldMk cId="163666456" sldId="262"/>
            <ac:picMk id="29" creationId="{174AE3B9-6D8F-0019-B3E0-DD7F792398A9}"/>
          </ac:picMkLst>
        </pc:picChg>
        <pc:picChg chg="add mod ord">
          <ac:chgData name="Hannah Bell" userId="4bf5726f-d101-4554-aad7-70b639bb1e14" providerId="ADAL" clId="{81E5879D-12FA-4B5A-B08C-C5FBE874D9FF}" dt="2022-07-18T15:47:55.430" v="1400" actId="1076"/>
          <ac:picMkLst>
            <pc:docMk/>
            <pc:sldMk cId="163666456" sldId="262"/>
            <ac:picMk id="31" creationId="{F9D55392-CC35-9282-7069-4C4E34F26430}"/>
          </ac:picMkLst>
        </pc:picChg>
        <pc:picChg chg="add mod ord">
          <ac:chgData name="Hannah Bell" userId="4bf5726f-d101-4554-aad7-70b639bb1e14" providerId="ADAL" clId="{81E5879D-12FA-4B5A-B08C-C5FBE874D9FF}" dt="2022-07-18T15:48:24.530" v="1406" actId="1076"/>
          <ac:picMkLst>
            <pc:docMk/>
            <pc:sldMk cId="163666456" sldId="262"/>
            <ac:picMk id="32" creationId="{A7081556-829C-C7FC-EA15-6BD87F7D58E7}"/>
          </ac:picMkLst>
        </pc:picChg>
      </pc:sldChg>
      <pc:sldChg chg="addSp delSp modSp add mod">
        <pc:chgData name="Hannah Bell" userId="4bf5726f-d101-4554-aad7-70b639bb1e14" providerId="ADAL" clId="{81E5879D-12FA-4B5A-B08C-C5FBE874D9FF}" dt="2022-07-18T15:51:40.349" v="1416" actId="207"/>
        <pc:sldMkLst>
          <pc:docMk/>
          <pc:sldMk cId="3847497881" sldId="263"/>
        </pc:sldMkLst>
        <pc:spChg chg="mod">
          <ac:chgData name="Hannah Bell" userId="4bf5726f-d101-4554-aad7-70b639bb1e14" providerId="ADAL" clId="{81E5879D-12FA-4B5A-B08C-C5FBE874D9FF}" dt="2022-07-18T15:08:13.905" v="729" actId="14100"/>
          <ac:spMkLst>
            <pc:docMk/>
            <pc:sldMk cId="3847497881" sldId="263"/>
            <ac:spMk id="2" creationId="{81E87C19-39BD-9AFB-6449-391C80EBEC9A}"/>
          </ac:spMkLst>
        </pc:spChg>
        <pc:spChg chg="add mod">
          <ac:chgData name="Hannah Bell" userId="4bf5726f-d101-4554-aad7-70b639bb1e14" providerId="ADAL" clId="{81E5879D-12FA-4B5A-B08C-C5FBE874D9FF}" dt="2022-07-18T15:51:01.035" v="1413" actId="207"/>
          <ac:spMkLst>
            <pc:docMk/>
            <pc:sldMk cId="3847497881" sldId="263"/>
            <ac:spMk id="22" creationId="{51DEACD7-915B-1765-EF71-2B1FE2533EE7}"/>
          </ac:spMkLst>
        </pc:spChg>
        <pc:spChg chg="del mod">
          <ac:chgData name="Hannah Bell" userId="4bf5726f-d101-4554-aad7-70b639bb1e14" providerId="ADAL" clId="{81E5879D-12FA-4B5A-B08C-C5FBE874D9FF}" dt="2022-07-18T15:01:20.586" v="673"/>
          <ac:spMkLst>
            <pc:docMk/>
            <pc:sldMk cId="3847497881" sldId="263"/>
            <ac:spMk id="25" creationId="{741670D5-7E4D-F7C2-6259-5F8C8EB3CD3F}"/>
          </ac:spMkLst>
        </pc:spChg>
        <pc:spChg chg="add del mod">
          <ac:chgData name="Hannah Bell" userId="4bf5726f-d101-4554-aad7-70b639bb1e14" providerId="ADAL" clId="{81E5879D-12FA-4B5A-B08C-C5FBE874D9FF}" dt="2022-07-18T15:03:38.574" v="678"/>
          <ac:spMkLst>
            <pc:docMk/>
            <pc:sldMk cId="3847497881" sldId="263"/>
            <ac:spMk id="26" creationId="{1788E580-F8D8-D117-4047-A4CE583BDE25}"/>
          </ac:spMkLst>
        </pc:spChg>
        <pc:spChg chg="add mod">
          <ac:chgData name="Hannah Bell" userId="4bf5726f-d101-4554-aad7-70b639bb1e14" providerId="ADAL" clId="{81E5879D-12FA-4B5A-B08C-C5FBE874D9FF}" dt="2022-07-18T15:51:08.645" v="1414" actId="207"/>
          <ac:spMkLst>
            <pc:docMk/>
            <pc:sldMk cId="3847497881" sldId="263"/>
            <ac:spMk id="27" creationId="{71573E74-0DE2-58DE-F143-88366715D3C6}"/>
          </ac:spMkLst>
        </pc:spChg>
        <pc:spChg chg="add mod">
          <ac:chgData name="Hannah Bell" userId="4bf5726f-d101-4554-aad7-70b639bb1e14" providerId="ADAL" clId="{81E5879D-12FA-4B5A-B08C-C5FBE874D9FF}" dt="2022-07-18T15:51:15.932" v="1415" actId="207"/>
          <ac:spMkLst>
            <pc:docMk/>
            <pc:sldMk cId="3847497881" sldId="263"/>
            <ac:spMk id="31" creationId="{D0685F01-D2AA-7CBF-7FAD-AAC4603B8D56}"/>
          </ac:spMkLst>
        </pc:spChg>
        <pc:spChg chg="add mod">
          <ac:chgData name="Hannah Bell" userId="4bf5726f-d101-4554-aad7-70b639bb1e14" providerId="ADAL" clId="{81E5879D-12FA-4B5A-B08C-C5FBE874D9FF}" dt="2022-07-18T15:51:40.349" v="1416" actId="207"/>
          <ac:spMkLst>
            <pc:docMk/>
            <pc:sldMk cId="3847497881" sldId="263"/>
            <ac:spMk id="32" creationId="{FB56399C-D204-88B2-D900-318FF2C5232B}"/>
          </ac:spMkLst>
        </pc:spChg>
        <pc:grpChg chg="del">
          <ac:chgData name="Hannah Bell" userId="4bf5726f-d101-4554-aad7-70b639bb1e14" providerId="ADAL" clId="{81E5879D-12FA-4B5A-B08C-C5FBE874D9FF}" dt="2022-07-18T15:01:20.577" v="671" actId="478"/>
          <ac:grpSpMkLst>
            <pc:docMk/>
            <pc:sldMk cId="3847497881" sldId="263"/>
            <ac:grpSpMk id="15" creationId="{7F6D7337-4608-3534-B941-AD088DD8B3CE}"/>
          </ac:grpSpMkLst>
        </pc:grpChg>
        <pc:grpChg chg="del">
          <ac:chgData name="Hannah Bell" userId="4bf5726f-d101-4554-aad7-70b639bb1e14" providerId="ADAL" clId="{81E5879D-12FA-4B5A-B08C-C5FBE874D9FF}" dt="2022-07-18T15:01:21.268" v="674" actId="478"/>
          <ac:grpSpMkLst>
            <pc:docMk/>
            <pc:sldMk cId="3847497881" sldId="263"/>
            <ac:grpSpMk id="19" creationId="{80AD2FE6-CF55-5AD4-4422-7158D23756D7}"/>
          </ac:grpSpMkLst>
        </pc:grpChg>
        <pc:grpChg chg="del">
          <ac:chgData name="Hannah Bell" userId="4bf5726f-d101-4554-aad7-70b639bb1e14" providerId="ADAL" clId="{81E5879D-12FA-4B5A-B08C-C5FBE874D9FF}" dt="2022-07-18T15:01:21.864" v="675" actId="478"/>
          <ac:grpSpMkLst>
            <pc:docMk/>
            <pc:sldMk cId="3847497881" sldId="263"/>
            <ac:grpSpMk id="28" creationId="{871D067C-2A46-232D-1749-1E93FE3FC048}"/>
          </ac:grpSpMkLst>
        </pc:grpChg>
        <pc:picChg chg="mod">
          <ac:chgData name="Hannah Bell" userId="4bf5726f-d101-4554-aad7-70b639bb1e14" providerId="ADAL" clId="{81E5879D-12FA-4B5A-B08C-C5FBE874D9FF}" dt="2022-07-18T15:00:44.604" v="668" actId="1076"/>
          <ac:picMkLst>
            <pc:docMk/>
            <pc:sldMk cId="3847497881" sldId="263"/>
            <ac:picMk id="24" creationId="{C647E79C-02FA-D275-989B-4F2C68A2C932}"/>
          </ac:picMkLst>
        </pc:picChg>
        <pc:picChg chg="add mod">
          <ac:chgData name="Hannah Bell" userId="4bf5726f-d101-4554-aad7-70b639bb1e14" providerId="ADAL" clId="{81E5879D-12FA-4B5A-B08C-C5FBE874D9FF}" dt="2022-07-18T15:04:19.415" v="683" actId="207"/>
          <ac:picMkLst>
            <pc:docMk/>
            <pc:sldMk cId="3847497881" sldId="263"/>
            <ac:picMk id="33" creationId="{185EA671-406E-82C3-339F-D4BF06ED4621}"/>
          </ac:picMkLst>
        </pc:picChg>
      </pc:sldChg>
      <pc:sldChg chg="addSp delSp modSp add mod">
        <pc:chgData name="Hannah Bell" userId="4bf5726f-d101-4554-aad7-70b639bb1e14" providerId="ADAL" clId="{81E5879D-12FA-4B5A-B08C-C5FBE874D9FF}" dt="2022-07-18T15:31:07.410" v="1041" actId="14100"/>
        <pc:sldMkLst>
          <pc:docMk/>
          <pc:sldMk cId="3261416015" sldId="264"/>
        </pc:sldMkLst>
        <pc:spChg chg="mod">
          <ac:chgData name="Hannah Bell" userId="4bf5726f-d101-4554-aad7-70b639bb1e14" providerId="ADAL" clId="{81E5879D-12FA-4B5A-B08C-C5FBE874D9FF}" dt="2022-07-18T15:10:27.754" v="744" actId="1076"/>
          <ac:spMkLst>
            <pc:docMk/>
            <pc:sldMk cId="3261416015" sldId="264"/>
            <ac:spMk id="2" creationId="{81E87C19-39BD-9AFB-6449-391C80EBEC9A}"/>
          </ac:spMkLst>
        </pc:spChg>
        <pc:spChg chg="add mod">
          <ac:chgData name="Hannah Bell" userId="4bf5726f-d101-4554-aad7-70b639bb1e14" providerId="ADAL" clId="{81E5879D-12FA-4B5A-B08C-C5FBE874D9FF}" dt="2022-07-18T15:06:32.141" v="715" actId="14100"/>
          <ac:spMkLst>
            <pc:docMk/>
            <pc:sldMk cId="3261416015" sldId="264"/>
            <ac:spMk id="14" creationId="{5C5B92DA-A966-9A59-B6CD-D5AF25FE4728}"/>
          </ac:spMkLst>
        </pc:spChg>
        <pc:spChg chg="add mod">
          <ac:chgData name="Hannah Bell" userId="4bf5726f-d101-4554-aad7-70b639bb1e14" providerId="ADAL" clId="{81E5879D-12FA-4B5A-B08C-C5FBE874D9FF}" dt="2022-07-18T15:08:46.649" v="736" actId="12"/>
          <ac:spMkLst>
            <pc:docMk/>
            <pc:sldMk cId="3261416015" sldId="264"/>
            <ac:spMk id="15" creationId="{2E5A250F-D3C9-1E1C-40A3-939C8E642CF4}"/>
          </ac:spMkLst>
        </pc:spChg>
        <pc:spChg chg="mod">
          <ac:chgData name="Hannah Bell" userId="4bf5726f-d101-4554-aad7-70b639bb1e14" providerId="ADAL" clId="{81E5879D-12FA-4B5A-B08C-C5FBE874D9FF}" dt="2022-07-18T15:09:45.304" v="739" actId="2711"/>
          <ac:spMkLst>
            <pc:docMk/>
            <pc:sldMk cId="3261416015" sldId="264"/>
            <ac:spMk id="19" creationId="{7BA22CA3-16DE-BDAA-A4DD-6E410251CAB9}"/>
          </ac:spMkLst>
        </pc:spChg>
        <pc:spChg chg="mod">
          <ac:chgData name="Hannah Bell" userId="4bf5726f-d101-4554-aad7-70b639bb1e14" providerId="ADAL" clId="{81E5879D-12FA-4B5A-B08C-C5FBE874D9FF}" dt="2022-07-18T15:10:18.708" v="743" actId="2711"/>
          <ac:spMkLst>
            <pc:docMk/>
            <pc:sldMk cId="3261416015" sldId="264"/>
            <ac:spMk id="20" creationId="{B1680405-C091-A82F-DED9-9B6948FE99F2}"/>
          </ac:spMkLst>
        </pc:spChg>
        <pc:spChg chg="mod">
          <ac:chgData name="Hannah Bell" userId="4bf5726f-d101-4554-aad7-70b639bb1e14" providerId="ADAL" clId="{81E5879D-12FA-4B5A-B08C-C5FBE874D9FF}" dt="2022-07-18T15:10:06.390" v="742" actId="2711"/>
          <ac:spMkLst>
            <pc:docMk/>
            <pc:sldMk cId="3261416015" sldId="264"/>
            <ac:spMk id="21" creationId="{5B255CBD-EFFD-BEC6-D24D-8E7E66A301E7}"/>
          </ac:spMkLst>
        </pc:spChg>
        <pc:spChg chg="del mod">
          <ac:chgData name="Hannah Bell" userId="4bf5726f-d101-4554-aad7-70b639bb1e14" providerId="ADAL" clId="{81E5879D-12FA-4B5A-B08C-C5FBE874D9FF}" dt="2022-07-18T15:06:06.612" v="713" actId="478"/>
          <ac:spMkLst>
            <pc:docMk/>
            <pc:sldMk cId="3261416015" sldId="264"/>
            <ac:spMk id="22" creationId="{51DEACD7-915B-1765-EF71-2B1FE2533EE7}"/>
          </ac:spMkLst>
        </pc:spChg>
        <pc:spChg chg="del">
          <ac:chgData name="Hannah Bell" userId="4bf5726f-d101-4554-aad7-70b639bb1e14" providerId="ADAL" clId="{81E5879D-12FA-4B5A-B08C-C5FBE874D9FF}" dt="2022-07-18T15:05:46.053" v="706" actId="478"/>
          <ac:spMkLst>
            <pc:docMk/>
            <pc:sldMk cId="3261416015" sldId="264"/>
            <ac:spMk id="27" creationId="{71573E74-0DE2-58DE-F143-88366715D3C6}"/>
          </ac:spMkLst>
        </pc:spChg>
        <pc:spChg chg="del">
          <ac:chgData name="Hannah Bell" userId="4bf5726f-d101-4554-aad7-70b639bb1e14" providerId="ADAL" clId="{81E5879D-12FA-4B5A-B08C-C5FBE874D9FF}" dt="2022-07-18T15:06:04.533" v="712" actId="478"/>
          <ac:spMkLst>
            <pc:docMk/>
            <pc:sldMk cId="3261416015" sldId="264"/>
            <ac:spMk id="31" creationId="{D0685F01-D2AA-7CBF-7FAD-AAC4603B8D56}"/>
          </ac:spMkLst>
        </pc:spChg>
        <pc:spChg chg="del">
          <ac:chgData name="Hannah Bell" userId="4bf5726f-d101-4554-aad7-70b639bb1e14" providerId="ADAL" clId="{81E5879D-12FA-4B5A-B08C-C5FBE874D9FF}" dt="2022-07-18T15:06:00.762" v="710" actId="478"/>
          <ac:spMkLst>
            <pc:docMk/>
            <pc:sldMk cId="3261416015" sldId="264"/>
            <ac:spMk id="32" creationId="{FB56399C-D204-88B2-D900-318FF2C5232B}"/>
          </ac:spMkLst>
        </pc:spChg>
        <pc:grpChg chg="add mod">
          <ac:chgData name="Hannah Bell" userId="4bf5726f-d101-4554-aad7-70b639bb1e14" providerId="ADAL" clId="{81E5879D-12FA-4B5A-B08C-C5FBE874D9FF}" dt="2022-07-18T15:09:36.645" v="738" actId="1076"/>
          <ac:grpSpMkLst>
            <pc:docMk/>
            <pc:sldMk cId="3261416015" sldId="264"/>
            <ac:grpSpMk id="16" creationId="{1CA2F5EA-B037-57C3-54E6-C4804225F7D9}"/>
          </ac:grpSpMkLst>
        </pc:grpChg>
        <pc:picChg chg="add mod modCrop">
          <ac:chgData name="Hannah Bell" userId="4bf5726f-d101-4554-aad7-70b639bb1e14" providerId="ADAL" clId="{81E5879D-12FA-4B5A-B08C-C5FBE874D9FF}" dt="2022-07-18T15:30:06.365" v="1031" actId="1076"/>
          <ac:picMkLst>
            <pc:docMk/>
            <pc:sldMk cId="3261416015" sldId="264"/>
            <ac:picMk id="4" creationId="{5263C5A5-8742-E15C-E011-F6F94C8B7BCF}"/>
          </ac:picMkLst>
        </pc:picChg>
        <pc:picChg chg="mod">
          <ac:chgData name="Hannah Bell" userId="4bf5726f-d101-4554-aad7-70b639bb1e14" providerId="ADAL" clId="{81E5879D-12FA-4B5A-B08C-C5FBE874D9FF}" dt="2022-07-18T15:09:29.454" v="737"/>
          <ac:picMkLst>
            <pc:docMk/>
            <pc:sldMk cId="3261416015" sldId="264"/>
            <ac:picMk id="18" creationId="{0ED5DDCD-8CD8-6FA9-B7EC-D8E553DAB239}"/>
          </ac:picMkLst>
        </pc:picChg>
        <pc:picChg chg="mod">
          <ac:chgData name="Hannah Bell" userId="4bf5726f-d101-4554-aad7-70b639bb1e14" providerId="ADAL" clId="{81E5879D-12FA-4B5A-B08C-C5FBE874D9FF}" dt="2022-07-18T15:09:29.454" v="737"/>
          <ac:picMkLst>
            <pc:docMk/>
            <pc:sldMk cId="3261416015" sldId="264"/>
            <ac:picMk id="25" creationId="{F7424AF4-1725-ECBA-F5BC-241F12EC8578}"/>
          </ac:picMkLst>
        </pc:picChg>
        <pc:picChg chg="mod">
          <ac:chgData name="Hannah Bell" userId="4bf5726f-d101-4554-aad7-70b639bb1e14" providerId="ADAL" clId="{81E5879D-12FA-4B5A-B08C-C5FBE874D9FF}" dt="2022-07-18T15:09:29.454" v="737"/>
          <ac:picMkLst>
            <pc:docMk/>
            <pc:sldMk cId="3261416015" sldId="264"/>
            <ac:picMk id="26" creationId="{27ED9077-90E8-B043-D208-ABA6EB3B5BF0}"/>
          </ac:picMkLst>
        </pc:picChg>
        <pc:picChg chg="add mod">
          <ac:chgData name="Hannah Bell" userId="4bf5726f-d101-4554-aad7-70b639bb1e14" providerId="ADAL" clId="{81E5879D-12FA-4B5A-B08C-C5FBE874D9FF}" dt="2022-07-18T15:31:07.410" v="1041" actId="14100"/>
          <ac:picMkLst>
            <pc:docMk/>
            <pc:sldMk cId="3261416015" sldId="264"/>
            <ac:picMk id="28" creationId="{716F5D04-CF78-C884-6D34-AB2A4585B857}"/>
          </ac:picMkLst>
        </pc:picChg>
        <pc:picChg chg="add mod">
          <ac:chgData name="Hannah Bell" userId="4bf5726f-d101-4554-aad7-70b639bb1e14" providerId="ADAL" clId="{81E5879D-12FA-4B5A-B08C-C5FBE874D9FF}" dt="2022-07-18T15:30:42.544" v="1038" actId="14100"/>
          <ac:picMkLst>
            <pc:docMk/>
            <pc:sldMk cId="3261416015" sldId="264"/>
            <ac:picMk id="29" creationId="{278A4FDC-A4FE-9BDD-64CA-3EEC052240C3}"/>
          </ac:picMkLst>
        </pc:picChg>
        <pc:picChg chg="del">
          <ac:chgData name="Hannah Bell" userId="4bf5726f-d101-4554-aad7-70b639bb1e14" providerId="ADAL" clId="{81E5879D-12FA-4B5A-B08C-C5FBE874D9FF}" dt="2022-07-18T15:05:54.444" v="709" actId="478"/>
          <ac:picMkLst>
            <pc:docMk/>
            <pc:sldMk cId="3261416015" sldId="264"/>
            <ac:picMk id="33" creationId="{185EA671-406E-82C3-339F-D4BF06ED4621}"/>
          </ac:picMkLst>
        </pc:picChg>
      </pc:sldChg>
      <pc:sldChg chg="addSp delSp modSp add mod">
        <pc:chgData name="Hannah Bell" userId="4bf5726f-d101-4554-aad7-70b639bb1e14" providerId="ADAL" clId="{81E5879D-12FA-4B5A-B08C-C5FBE874D9FF}" dt="2022-07-18T15:20:08.013" v="902" actId="1076"/>
        <pc:sldMkLst>
          <pc:docMk/>
          <pc:sldMk cId="4067757192" sldId="265"/>
        </pc:sldMkLst>
        <pc:spChg chg="mod">
          <ac:chgData name="Hannah Bell" userId="4bf5726f-d101-4554-aad7-70b639bb1e14" providerId="ADAL" clId="{81E5879D-12FA-4B5A-B08C-C5FBE874D9FF}" dt="2022-07-18T15:14:02.927" v="828" actId="1076"/>
          <ac:spMkLst>
            <pc:docMk/>
            <pc:sldMk cId="4067757192" sldId="265"/>
            <ac:spMk id="2" creationId="{81E87C19-39BD-9AFB-6449-391C80EBEC9A}"/>
          </ac:spMkLst>
        </pc:spChg>
        <pc:spChg chg="add mod">
          <ac:chgData name="Hannah Bell" userId="4bf5726f-d101-4554-aad7-70b639bb1e14" providerId="ADAL" clId="{81E5879D-12FA-4B5A-B08C-C5FBE874D9FF}" dt="2022-07-18T15:17:18.368" v="881" actId="1076"/>
          <ac:spMkLst>
            <pc:docMk/>
            <pc:sldMk cId="4067757192" sldId="265"/>
            <ac:spMk id="11" creationId="{5CC5D373-932F-EA3C-6FDD-573FC2543E8F}"/>
          </ac:spMkLst>
        </pc:spChg>
        <pc:spChg chg="del">
          <ac:chgData name="Hannah Bell" userId="4bf5726f-d101-4554-aad7-70b639bb1e14" providerId="ADAL" clId="{81E5879D-12FA-4B5A-B08C-C5FBE874D9FF}" dt="2022-07-18T15:11:45.191" v="798" actId="478"/>
          <ac:spMkLst>
            <pc:docMk/>
            <pc:sldMk cId="4067757192" sldId="265"/>
            <ac:spMk id="14" creationId="{5C5B92DA-A966-9A59-B6CD-D5AF25FE4728}"/>
          </ac:spMkLst>
        </pc:spChg>
        <pc:spChg chg="del">
          <ac:chgData name="Hannah Bell" userId="4bf5726f-d101-4554-aad7-70b639bb1e14" providerId="ADAL" clId="{81E5879D-12FA-4B5A-B08C-C5FBE874D9FF}" dt="2022-07-18T15:12:21.960" v="800" actId="478"/>
          <ac:spMkLst>
            <pc:docMk/>
            <pc:sldMk cId="4067757192" sldId="265"/>
            <ac:spMk id="15" creationId="{2E5A250F-D3C9-1E1C-40A3-939C8E642CF4}"/>
          </ac:spMkLst>
        </pc:spChg>
        <pc:spChg chg="add mod">
          <ac:chgData name="Hannah Bell" userId="4bf5726f-d101-4554-aad7-70b639bb1e14" providerId="ADAL" clId="{81E5879D-12FA-4B5A-B08C-C5FBE874D9FF}" dt="2022-07-18T15:14:22.569" v="831" actId="20577"/>
          <ac:spMkLst>
            <pc:docMk/>
            <pc:sldMk cId="4067757192" sldId="265"/>
            <ac:spMk id="22" creationId="{80297322-3F8E-172E-96D5-237FEFFA02FA}"/>
          </ac:spMkLst>
        </pc:spChg>
        <pc:spChg chg="add mod">
          <ac:chgData name="Hannah Bell" userId="4bf5726f-d101-4554-aad7-70b639bb1e14" providerId="ADAL" clId="{81E5879D-12FA-4B5A-B08C-C5FBE874D9FF}" dt="2022-07-18T15:20:08.013" v="902" actId="1076"/>
          <ac:spMkLst>
            <pc:docMk/>
            <pc:sldMk cId="4067757192" sldId="265"/>
            <ac:spMk id="28" creationId="{BF6A770D-9EA0-0E7F-60C0-9AB8FFB1B86C}"/>
          </ac:spMkLst>
        </pc:spChg>
        <pc:grpChg chg="del">
          <ac:chgData name="Hannah Bell" userId="4bf5726f-d101-4554-aad7-70b639bb1e14" providerId="ADAL" clId="{81E5879D-12FA-4B5A-B08C-C5FBE874D9FF}" dt="2022-07-18T15:12:24.215" v="801" actId="478"/>
          <ac:grpSpMkLst>
            <pc:docMk/>
            <pc:sldMk cId="4067757192" sldId="265"/>
            <ac:grpSpMk id="16" creationId="{1CA2F5EA-B037-57C3-54E6-C4804225F7D9}"/>
          </ac:grpSpMkLst>
        </pc:grpChg>
        <pc:picChg chg="add del mod">
          <ac:chgData name="Hannah Bell" userId="4bf5726f-d101-4554-aad7-70b639bb1e14" providerId="ADAL" clId="{81E5879D-12FA-4B5A-B08C-C5FBE874D9FF}" dt="2022-07-18T15:14:46.878" v="837" actId="931"/>
          <ac:picMkLst>
            <pc:docMk/>
            <pc:sldMk cId="4067757192" sldId="265"/>
            <ac:picMk id="6" creationId="{D05F6DB1-336F-D09C-457B-E5A200DA12A7}"/>
          </ac:picMkLst>
        </pc:picChg>
        <pc:picChg chg="add mod modCrop">
          <ac:chgData name="Hannah Bell" userId="4bf5726f-d101-4554-aad7-70b639bb1e14" providerId="ADAL" clId="{81E5879D-12FA-4B5A-B08C-C5FBE874D9FF}" dt="2022-07-18T15:16:00.915" v="858" actId="14100"/>
          <ac:picMkLst>
            <pc:docMk/>
            <pc:sldMk cId="4067757192" sldId="265"/>
            <ac:picMk id="10" creationId="{69A34988-61A8-F25F-636F-C868B9DD778E}"/>
          </ac:picMkLst>
        </pc:picChg>
        <pc:picChg chg="add mod ord modCrop">
          <ac:chgData name="Hannah Bell" userId="4bf5726f-d101-4554-aad7-70b639bb1e14" providerId="ADAL" clId="{81E5879D-12FA-4B5A-B08C-C5FBE874D9FF}" dt="2022-07-18T15:20:03.489" v="901" actId="1076"/>
          <ac:picMkLst>
            <pc:docMk/>
            <pc:sldMk cId="4067757192" sldId="265"/>
            <ac:picMk id="13" creationId="{0D9B4985-4781-1B48-2CAD-F3AA6701FD9A}"/>
          </ac:picMkLst>
        </pc:picChg>
        <pc:picChg chg="add mod">
          <ac:chgData name="Hannah Bell" userId="4bf5726f-d101-4554-aad7-70b639bb1e14" providerId="ADAL" clId="{81E5879D-12FA-4B5A-B08C-C5FBE874D9FF}" dt="2022-07-18T15:14:29.221" v="832" actId="1076"/>
          <ac:picMkLst>
            <pc:docMk/>
            <pc:sldMk cId="4067757192" sldId="265"/>
            <ac:picMk id="27" creationId="{21FD7D1B-962E-168D-F91D-27B5E3CBBEF4}"/>
          </ac:picMkLst>
        </pc:picChg>
      </pc:sldChg>
      <pc:sldChg chg="delSp modSp add mod">
        <pc:chgData name="Hannah Bell" userId="4bf5726f-d101-4554-aad7-70b639bb1e14" providerId="ADAL" clId="{81E5879D-12FA-4B5A-B08C-C5FBE874D9FF}" dt="2022-07-18T15:25:44.350" v="952" actId="1076"/>
        <pc:sldMkLst>
          <pc:docMk/>
          <pc:sldMk cId="3352814217" sldId="266"/>
        </pc:sldMkLst>
        <pc:spChg chg="del mod">
          <ac:chgData name="Hannah Bell" userId="4bf5726f-d101-4554-aad7-70b639bb1e14" providerId="ADAL" clId="{81E5879D-12FA-4B5A-B08C-C5FBE874D9FF}" dt="2022-07-18T15:24:44.798" v="946" actId="478"/>
          <ac:spMkLst>
            <pc:docMk/>
            <pc:sldMk cId="3352814217" sldId="266"/>
            <ac:spMk id="11" creationId="{5CC5D373-932F-EA3C-6FDD-573FC2543E8F}"/>
          </ac:spMkLst>
        </pc:spChg>
        <pc:spChg chg="mod">
          <ac:chgData name="Hannah Bell" userId="4bf5726f-d101-4554-aad7-70b639bb1e14" providerId="ADAL" clId="{81E5879D-12FA-4B5A-B08C-C5FBE874D9FF}" dt="2022-07-18T15:25:44.350" v="952" actId="1076"/>
          <ac:spMkLst>
            <pc:docMk/>
            <pc:sldMk cId="3352814217" sldId="266"/>
            <ac:spMk id="22" creationId="{80297322-3F8E-172E-96D5-237FEFFA02FA}"/>
          </ac:spMkLst>
        </pc:spChg>
        <pc:spChg chg="del mod">
          <ac:chgData name="Hannah Bell" userId="4bf5726f-d101-4554-aad7-70b639bb1e14" providerId="ADAL" clId="{81E5879D-12FA-4B5A-B08C-C5FBE874D9FF}" dt="2022-07-18T15:24:36.318" v="943" actId="478"/>
          <ac:spMkLst>
            <pc:docMk/>
            <pc:sldMk cId="3352814217" sldId="266"/>
            <ac:spMk id="28" creationId="{BF6A770D-9EA0-0E7F-60C0-9AB8FFB1B86C}"/>
          </ac:spMkLst>
        </pc:spChg>
        <pc:picChg chg="del">
          <ac:chgData name="Hannah Bell" userId="4bf5726f-d101-4554-aad7-70b639bb1e14" providerId="ADAL" clId="{81E5879D-12FA-4B5A-B08C-C5FBE874D9FF}" dt="2022-07-18T15:24:28.286" v="940" actId="478"/>
          <ac:picMkLst>
            <pc:docMk/>
            <pc:sldMk cId="3352814217" sldId="266"/>
            <ac:picMk id="10" creationId="{69A34988-61A8-F25F-636F-C868B9DD778E}"/>
          </ac:picMkLst>
        </pc:picChg>
        <pc:picChg chg="del">
          <ac:chgData name="Hannah Bell" userId="4bf5726f-d101-4554-aad7-70b639bb1e14" providerId="ADAL" clId="{81E5879D-12FA-4B5A-B08C-C5FBE874D9FF}" dt="2022-07-18T15:24:38.854" v="944" actId="478"/>
          <ac:picMkLst>
            <pc:docMk/>
            <pc:sldMk cId="3352814217" sldId="266"/>
            <ac:picMk id="13" creationId="{0D9B4985-4781-1B48-2CAD-F3AA6701FD9A}"/>
          </ac:picMkLst>
        </pc:picChg>
        <pc:picChg chg="del">
          <ac:chgData name="Hannah Bell" userId="4bf5726f-d101-4554-aad7-70b639bb1e14" providerId="ADAL" clId="{81E5879D-12FA-4B5A-B08C-C5FBE874D9FF}" dt="2022-07-18T15:24:30.086" v="941" actId="478"/>
          <ac:picMkLst>
            <pc:docMk/>
            <pc:sldMk cId="3352814217" sldId="266"/>
            <ac:picMk id="27" creationId="{21FD7D1B-962E-168D-F91D-27B5E3CBBEF4}"/>
          </ac:picMkLst>
        </pc:picChg>
      </pc:sldChg>
      <pc:sldChg chg="addSp modSp add mod">
        <pc:chgData name="Hannah Bell" userId="4bf5726f-d101-4554-aad7-70b639bb1e14" providerId="ADAL" clId="{81E5879D-12FA-4B5A-B08C-C5FBE874D9FF}" dt="2022-07-18T15:28:52.014" v="1022" actId="14100"/>
        <pc:sldMkLst>
          <pc:docMk/>
          <pc:sldMk cId="3579132951" sldId="267"/>
        </pc:sldMkLst>
        <pc:spChg chg="mod">
          <ac:chgData name="Hannah Bell" userId="4bf5726f-d101-4554-aad7-70b639bb1e14" providerId="ADAL" clId="{81E5879D-12FA-4B5A-B08C-C5FBE874D9FF}" dt="2022-07-18T15:27:16.208" v="1011" actId="14100"/>
          <ac:spMkLst>
            <pc:docMk/>
            <pc:sldMk cId="3579132951" sldId="267"/>
            <ac:spMk id="2" creationId="{81E87C19-39BD-9AFB-6449-391C80EBEC9A}"/>
          </ac:spMkLst>
        </pc:spChg>
        <pc:spChg chg="mod">
          <ac:chgData name="Hannah Bell" userId="4bf5726f-d101-4554-aad7-70b639bb1e14" providerId="ADAL" clId="{81E5879D-12FA-4B5A-B08C-C5FBE874D9FF}" dt="2022-07-18T15:27:49.587" v="1014" actId="255"/>
          <ac:spMkLst>
            <pc:docMk/>
            <pc:sldMk cId="3579132951" sldId="267"/>
            <ac:spMk id="22" creationId="{80297322-3F8E-172E-96D5-237FEFFA02FA}"/>
          </ac:spMkLst>
        </pc:spChg>
        <pc:picChg chg="add mod modCrop">
          <ac:chgData name="Hannah Bell" userId="4bf5726f-d101-4554-aad7-70b639bb1e14" providerId="ADAL" clId="{81E5879D-12FA-4B5A-B08C-C5FBE874D9FF}" dt="2022-07-18T15:28:52.014" v="1022" actId="14100"/>
          <ac:picMkLst>
            <pc:docMk/>
            <pc:sldMk cId="3579132951" sldId="267"/>
            <ac:picMk id="4" creationId="{BC037E83-92E8-568A-00BE-1FD0D1205916}"/>
          </ac:picMkLst>
        </pc:picChg>
        <pc:picChg chg="add mod">
          <ac:chgData name="Hannah Bell" userId="4bf5726f-d101-4554-aad7-70b639bb1e14" providerId="ADAL" clId="{81E5879D-12FA-4B5A-B08C-C5FBE874D9FF}" dt="2022-07-18T15:28:04.810" v="1016" actId="1076"/>
          <ac:picMkLst>
            <pc:docMk/>
            <pc:sldMk cId="3579132951" sldId="267"/>
            <ac:picMk id="10" creationId="{2DE45D81-F43A-C38F-207B-8E92946AB62A}"/>
          </ac:picMkLst>
        </pc:picChg>
      </pc:sldChg>
      <pc:sldChg chg="addSp delSp modSp add mod">
        <pc:chgData name="Hannah Bell" userId="4bf5726f-d101-4554-aad7-70b639bb1e14" providerId="ADAL" clId="{81E5879D-12FA-4B5A-B08C-C5FBE874D9FF}" dt="2022-07-18T15:35:41.280" v="1119" actId="1076"/>
        <pc:sldMkLst>
          <pc:docMk/>
          <pc:sldMk cId="3530161807" sldId="268"/>
        </pc:sldMkLst>
        <pc:spChg chg="mod">
          <ac:chgData name="Hannah Bell" userId="4bf5726f-d101-4554-aad7-70b639bb1e14" providerId="ADAL" clId="{81E5879D-12FA-4B5A-B08C-C5FBE874D9FF}" dt="2022-07-18T15:31:57.559" v="1079" actId="1076"/>
          <ac:spMkLst>
            <pc:docMk/>
            <pc:sldMk cId="3530161807" sldId="268"/>
            <ac:spMk id="2" creationId="{81E87C19-39BD-9AFB-6449-391C80EBEC9A}"/>
          </ac:spMkLst>
        </pc:spChg>
        <pc:spChg chg="mod">
          <ac:chgData name="Hannah Bell" userId="4bf5726f-d101-4554-aad7-70b639bb1e14" providerId="ADAL" clId="{81E5879D-12FA-4B5A-B08C-C5FBE874D9FF}" dt="2022-07-18T15:34:05.696" v="1102" actId="1076"/>
          <ac:spMkLst>
            <pc:docMk/>
            <pc:sldMk cId="3530161807" sldId="268"/>
            <ac:spMk id="22" creationId="{80297322-3F8E-172E-96D5-237FEFFA02FA}"/>
          </ac:spMkLst>
        </pc:spChg>
        <pc:picChg chg="del">
          <ac:chgData name="Hannah Bell" userId="4bf5726f-d101-4554-aad7-70b639bb1e14" providerId="ADAL" clId="{81E5879D-12FA-4B5A-B08C-C5FBE874D9FF}" dt="2022-07-18T15:31:59.674" v="1080" actId="478"/>
          <ac:picMkLst>
            <pc:docMk/>
            <pc:sldMk cId="3530161807" sldId="268"/>
            <ac:picMk id="4" creationId="{BC037E83-92E8-568A-00BE-1FD0D1205916}"/>
          </ac:picMkLst>
        </pc:picChg>
        <pc:picChg chg="del mod">
          <ac:chgData name="Hannah Bell" userId="4bf5726f-d101-4554-aad7-70b639bb1e14" providerId="ADAL" clId="{81E5879D-12FA-4B5A-B08C-C5FBE874D9FF}" dt="2022-07-18T15:32:01.233" v="1082" actId="478"/>
          <ac:picMkLst>
            <pc:docMk/>
            <pc:sldMk cId="3530161807" sldId="268"/>
            <ac:picMk id="10" creationId="{2DE45D81-F43A-C38F-207B-8E92946AB62A}"/>
          </ac:picMkLst>
        </pc:picChg>
        <pc:picChg chg="add mod">
          <ac:chgData name="Hannah Bell" userId="4bf5726f-d101-4554-aad7-70b639bb1e14" providerId="ADAL" clId="{81E5879D-12FA-4B5A-B08C-C5FBE874D9FF}" dt="2022-07-18T15:35:05.052" v="1113" actId="1076"/>
          <ac:picMkLst>
            <pc:docMk/>
            <pc:sldMk cId="3530161807" sldId="268"/>
            <ac:picMk id="12" creationId="{E6A65C65-BC3A-CF30-A718-FE8D1433EFF6}"/>
          </ac:picMkLst>
        </pc:picChg>
        <pc:picChg chg="add mod">
          <ac:chgData name="Hannah Bell" userId="4bf5726f-d101-4554-aad7-70b639bb1e14" providerId="ADAL" clId="{81E5879D-12FA-4B5A-B08C-C5FBE874D9FF}" dt="2022-07-18T15:35:01.906" v="1112" actId="1076"/>
          <ac:picMkLst>
            <pc:docMk/>
            <pc:sldMk cId="3530161807" sldId="268"/>
            <ac:picMk id="13" creationId="{96E35F81-4B8E-AEEB-DD00-0A71224DF3D3}"/>
          </ac:picMkLst>
        </pc:picChg>
        <pc:picChg chg="add mod">
          <ac:chgData name="Hannah Bell" userId="4bf5726f-d101-4554-aad7-70b639bb1e14" providerId="ADAL" clId="{81E5879D-12FA-4B5A-B08C-C5FBE874D9FF}" dt="2022-07-18T15:35:41.280" v="1119" actId="1076"/>
          <ac:picMkLst>
            <pc:docMk/>
            <pc:sldMk cId="3530161807" sldId="268"/>
            <ac:picMk id="14" creationId="{82E41670-09AC-0A7E-1D13-BA90D20444CF}"/>
          </ac:picMkLst>
        </pc:picChg>
        <pc:picChg chg="add mod">
          <ac:chgData name="Hannah Bell" userId="4bf5726f-d101-4554-aad7-70b639bb1e14" providerId="ADAL" clId="{81E5879D-12FA-4B5A-B08C-C5FBE874D9FF}" dt="2022-07-18T15:35:37.693" v="1118" actId="1076"/>
          <ac:picMkLst>
            <pc:docMk/>
            <pc:sldMk cId="3530161807" sldId="268"/>
            <ac:picMk id="15" creationId="{5BFA2275-8527-BD78-5D1E-F8CE52B0F5FC}"/>
          </ac:picMkLst>
        </pc:picChg>
        <pc:picChg chg="mod">
          <ac:chgData name="Hannah Bell" userId="4bf5726f-d101-4554-aad7-70b639bb1e14" providerId="ADAL" clId="{81E5879D-12FA-4B5A-B08C-C5FBE874D9FF}" dt="2022-07-18T15:31:53.237" v="1078" actId="1076"/>
          <ac:picMkLst>
            <pc:docMk/>
            <pc:sldMk cId="3530161807" sldId="268"/>
            <ac:picMk id="24" creationId="{C647E79C-02FA-D275-989B-4F2C68A2C932}"/>
          </ac:picMkLst>
        </pc:picChg>
      </pc:sldChg>
      <pc:sldChg chg="addSp delSp modSp add mod modAnim">
        <pc:chgData name="Hannah Bell" userId="4bf5726f-d101-4554-aad7-70b639bb1e14" providerId="ADAL" clId="{81E5879D-12FA-4B5A-B08C-C5FBE874D9FF}" dt="2022-07-18T15:39:40.096" v="1224" actId="1076"/>
        <pc:sldMkLst>
          <pc:docMk/>
          <pc:sldMk cId="4252863267" sldId="269"/>
        </pc:sldMkLst>
        <pc:spChg chg="mod">
          <ac:chgData name="Hannah Bell" userId="4bf5726f-d101-4554-aad7-70b639bb1e14" providerId="ADAL" clId="{81E5879D-12FA-4B5A-B08C-C5FBE874D9FF}" dt="2022-07-18T15:39:05.422" v="1218" actId="1076"/>
          <ac:spMkLst>
            <pc:docMk/>
            <pc:sldMk cId="4252863267" sldId="269"/>
            <ac:spMk id="2" creationId="{81E87C19-39BD-9AFB-6449-391C80EBEC9A}"/>
          </ac:spMkLst>
        </pc:spChg>
        <pc:spChg chg="del mod">
          <ac:chgData name="Hannah Bell" userId="4bf5726f-d101-4554-aad7-70b639bb1e14" providerId="ADAL" clId="{81E5879D-12FA-4B5A-B08C-C5FBE874D9FF}" dt="2022-07-18T15:36:49.457" v="1183" actId="21"/>
          <ac:spMkLst>
            <pc:docMk/>
            <pc:sldMk cId="4252863267" sldId="269"/>
            <ac:spMk id="22" creationId="{80297322-3F8E-172E-96D5-237FEFFA02FA}"/>
          </ac:spMkLst>
        </pc:spChg>
        <pc:picChg chg="add mod ord modCrop">
          <ac:chgData name="Hannah Bell" userId="4bf5726f-d101-4554-aad7-70b639bb1e14" providerId="ADAL" clId="{81E5879D-12FA-4B5A-B08C-C5FBE874D9FF}" dt="2022-07-18T15:39:33.154" v="1222" actId="1076"/>
          <ac:picMkLst>
            <pc:docMk/>
            <pc:sldMk cId="4252863267" sldId="269"/>
            <ac:picMk id="4" creationId="{6412D7D4-86D9-3835-D000-4AA52810865B}"/>
          </ac:picMkLst>
        </pc:picChg>
        <pc:picChg chg="del">
          <ac:chgData name="Hannah Bell" userId="4bf5726f-d101-4554-aad7-70b639bb1e14" providerId="ADAL" clId="{81E5879D-12FA-4B5A-B08C-C5FBE874D9FF}" dt="2022-07-18T15:36:51.607" v="1184" actId="478"/>
          <ac:picMkLst>
            <pc:docMk/>
            <pc:sldMk cId="4252863267" sldId="269"/>
            <ac:picMk id="12" creationId="{E6A65C65-BC3A-CF30-A718-FE8D1433EFF6}"/>
          </ac:picMkLst>
        </pc:picChg>
        <pc:picChg chg="del">
          <ac:chgData name="Hannah Bell" userId="4bf5726f-d101-4554-aad7-70b639bb1e14" providerId="ADAL" clId="{81E5879D-12FA-4B5A-B08C-C5FBE874D9FF}" dt="2022-07-18T15:36:52.701" v="1185" actId="478"/>
          <ac:picMkLst>
            <pc:docMk/>
            <pc:sldMk cId="4252863267" sldId="269"/>
            <ac:picMk id="13" creationId="{96E35F81-4B8E-AEEB-DD00-0A71224DF3D3}"/>
          </ac:picMkLst>
        </pc:picChg>
        <pc:picChg chg="del">
          <ac:chgData name="Hannah Bell" userId="4bf5726f-d101-4554-aad7-70b639bb1e14" providerId="ADAL" clId="{81E5879D-12FA-4B5A-B08C-C5FBE874D9FF}" dt="2022-07-18T15:36:53.603" v="1186" actId="478"/>
          <ac:picMkLst>
            <pc:docMk/>
            <pc:sldMk cId="4252863267" sldId="269"/>
            <ac:picMk id="14" creationId="{82E41670-09AC-0A7E-1D13-BA90D20444CF}"/>
          </ac:picMkLst>
        </pc:picChg>
        <pc:picChg chg="del">
          <ac:chgData name="Hannah Bell" userId="4bf5726f-d101-4554-aad7-70b639bb1e14" providerId="ADAL" clId="{81E5879D-12FA-4B5A-B08C-C5FBE874D9FF}" dt="2022-07-18T15:36:54.430" v="1187" actId="478"/>
          <ac:picMkLst>
            <pc:docMk/>
            <pc:sldMk cId="4252863267" sldId="269"/>
            <ac:picMk id="15" creationId="{5BFA2275-8527-BD78-5D1E-F8CE52B0F5FC}"/>
          </ac:picMkLst>
        </pc:picChg>
        <pc:picChg chg="add mod">
          <ac:chgData name="Hannah Bell" userId="4bf5726f-d101-4554-aad7-70b639bb1e14" providerId="ADAL" clId="{81E5879D-12FA-4B5A-B08C-C5FBE874D9FF}" dt="2022-07-18T15:39:40.096" v="1224" actId="1076"/>
          <ac:picMkLst>
            <pc:docMk/>
            <pc:sldMk cId="4252863267" sldId="269"/>
            <ac:picMk id="16" creationId="{1D1190B4-75AC-0770-D83B-DD3FE5365535}"/>
          </ac:picMkLst>
        </pc:picChg>
      </pc:sldChg>
      <pc:sldChg chg="addSp delSp modSp add mod ord">
        <pc:chgData name="Hannah Bell" userId="4bf5726f-d101-4554-aad7-70b639bb1e14" providerId="ADAL" clId="{81E5879D-12FA-4B5A-B08C-C5FBE874D9FF}" dt="2022-07-18T15:42:11.307" v="1295" actId="113"/>
        <pc:sldMkLst>
          <pc:docMk/>
          <pc:sldMk cId="1205450098" sldId="270"/>
        </pc:sldMkLst>
        <pc:spChg chg="mod">
          <ac:chgData name="Hannah Bell" userId="4bf5726f-d101-4554-aad7-70b639bb1e14" providerId="ADAL" clId="{81E5879D-12FA-4B5A-B08C-C5FBE874D9FF}" dt="2022-07-18T15:40:29.451" v="1272" actId="1076"/>
          <ac:spMkLst>
            <pc:docMk/>
            <pc:sldMk cId="1205450098" sldId="270"/>
            <ac:spMk id="2" creationId="{81E87C19-39BD-9AFB-6449-391C80EBEC9A}"/>
          </ac:spMkLst>
        </pc:spChg>
        <pc:spChg chg="add mod">
          <ac:chgData name="Hannah Bell" userId="4bf5726f-d101-4554-aad7-70b639bb1e14" providerId="ADAL" clId="{81E5879D-12FA-4B5A-B08C-C5FBE874D9FF}" dt="2022-07-18T15:42:11.307" v="1295" actId="113"/>
          <ac:spMkLst>
            <pc:docMk/>
            <pc:sldMk cId="1205450098" sldId="270"/>
            <ac:spMk id="16" creationId="{2EFED7B9-7798-5E6A-70AF-893C8D3D0971}"/>
          </ac:spMkLst>
        </pc:spChg>
        <pc:spChg chg="del mod">
          <ac:chgData name="Hannah Bell" userId="4bf5726f-d101-4554-aad7-70b639bb1e14" providerId="ADAL" clId="{81E5879D-12FA-4B5A-B08C-C5FBE874D9FF}" dt="2022-07-18T15:40:37.452" v="1277"/>
          <ac:spMkLst>
            <pc:docMk/>
            <pc:sldMk cId="1205450098" sldId="270"/>
            <ac:spMk id="22" creationId="{80297322-3F8E-172E-96D5-237FEFFA02FA}"/>
          </ac:spMkLst>
        </pc:spChg>
        <pc:picChg chg="del">
          <ac:chgData name="Hannah Bell" userId="4bf5726f-d101-4554-aad7-70b639bb1e14" providerId="ADAL" clId="{81E5879D-12FA-4B5A-B08C-C5FBE874D9FF}" dt="2022-07-18T15:40:37.447" v="1275" actId="478"/>
          <ac:picMkLst>
            <pc:docMk/>
            <pc:sldMk cId="1205450098" sldId="270"/>
            <ac:picMk id="12" creationId="{E6A65C65-BC3A-CF30-A718-FE8D1433EFF6}"/>
          </ac:picMkLst>
        </pc:picChg>
        <pc:picChg chg="del">
          <ac:chgData name="Hannah Bell" userId="4bf5726f-d101-4554-aad7-70b639bb1e14" providerId="ADAL" clId="{81E5879D-12FA-4B5A-B08C-C5FBE874D9FF}" dt="2022-07-18T15:40:38.583" v="1278" actId="478"/>
          <ac:picMkLst>
            <pc:docMk/>
            <pc:sldMk cId="1205450098" sldId="270"/>
            <ac:picMk id="13" creationId="{96E35F81-4B8E-AEEB-DD00-0A71224DF3D3}"/>
          </ac:picMkLst>
        </pc:picChg>
        <pc:picChg chg="del">
          <ac:chgData name="Hannah Bell" userId="4bf5726f-d101-4554-aad7-70b639bb1e14" providerId="ADAL" clId="{81E5879D-12FA-4B5A-B08C-C5FBE874D9FF}" dt="2022-07-18T15:40:39.454" v="1279" actId="478"/>
          <ac:picMkLst>
            <pc:docMk/>
            <pc:sldMk cId="1205450098" sldId="270"/>
            <ac:picMk id="14" creationId="{82E41670-09AC-0A7E-1D13-BA90D20444CF}"/>
          </ac:picMkLst>
        </pc:picChg>
        <pc:picChg chg="del">
          <ac:chgData name="Hannah Bell" userId="4bf5726f-d101-4554-aad7-70b639bb1e14" providerId="ADAL" clId="{81E5879D-12FA-4B5A-B08C-C5FBE874D9FF}" dt="2022-07-18T15:40:40.037" v="1280" actId="478"/>
          <ac:picMkLst>
            <pc:docMk/>
            <pc:sldMk cId="1205450098" sldId="270"/>
            <ac:picMk id="15" creationId="{5BFA2275-8527-BD78-5D1E-F8CE52B0F5FC}"/>
          </ac:picMkLst>
        </pc:picChg>
        <pc:picChg chg="mod">
          <ac:chgData name="Hannah Bell" userId="4bf5726f-d101-4554-aad7-70b639bb1e14" providerId="ADAL" clId="{81E5879D-12FA-4B5A-B08C-C5FBE874D9FF}" dt="2022-07-18T15:40:23.354" v="1271" actId="1076"/>
          <ac:picMkLst>
            <pc:docMk/>
            <pc:sldMk cId="1205450098" sldId="270"/>
            <ac:picMk id="24" creationId="{C647E79C-02FA-D275-989B-4F2C68A2C932}"/>
          </ac:picMkLst>
        </pc:picChg>
      </pc:sldChg>
      <pc:sldChg chg="modSp add mod">
        <pc:chgData name="Hannah Bell" userId="4bf5726f-d101-4554-aad7-70b639bb1e14" providerId="ADAL" clId="{81E5879D-12FA-4B5A-B08C-C5FBE874D9FF}" dt="2022-07-18T15:43:23.107" v="1320" actId="20577"/>
        <pc:sldMkLst>
          <pc:docMk/>
          <pc:sldMk cId="2616435078" sldId="271"/>
        </pc:sldMkLst>
        <pc:spChg chg="mod">
          <ac:chgData name="Hannah Bell" userId="4bf5726f-d101-4554-aad7-70b639bb1e14" providerId="ADAL" clId="{81E5879D-12FA-4B5A-B08C-C5FBE874D9FF}" dt="2022-07-18T15:43:23.107" v="1320" actId="20577"/>
          <ac:spMkLst>
            <pc:docMk/>
            <pc:sldMk cId="2616435078" sldId="271"/>
            <ac:spMk id="16" creationId="{2EFED7B9-7798-5E6A-70AF-893C8D3D0971}"/>
          </ac:spMkLst>
        </pc:spChg>
      </pc:sldChg>
      <pc:sldChg chg="addSp modSp add mod">
        <pc:chgData name="Hannah Bell" userId="4bf5726f-d101-4554-aad7-70b639bb1e14" providerId="ADAL" clId="{81E5879D-12FA-4B5A-B08C-C5FBE874D9FF}" dt="2022-07-18T15:45:55.987" v="1386" actId="1076"/>
        <pc:sldMkLst>
          <pc:docMk/>
          <pc:sldMk cId="3743962145" sldId="272"/>
        </pc:sldMkLst>
        <pc:spChg chg="mod">
          <ac:chgData name="Hannah Bell" userId="4bf5726f-d101-4554-aad7-70b639bb1e14" providerId="ADAL" clId="{81E5879D-12FA-4B5A-B08C-C5FBE874D9FF}" dt="2022-07-18T15:44:42.350" v="1376" actId="1076"/>
          <ac:spMkLst>
            <pc:docMk/>
            <pc:sldMk cId="3743962145" sldId="272"/>
            <ac:spMk id="2" creationId="{81E87C19-39BD-9AFB-6449-391C80EBEC9A}"/>
          </ac:spMkLst>
        </pc:spChg>
        <pc:spChg chg="mod">
          <ac:chgData name="Hannah Bell" userId="4bf5726f-d101-4554-aad7-70b639bb1e14" providerId="ADAL" clId="{81E5879D-12FA-4B5A-B08C-C5FBE874D9FF}" dt="2022-07-18T15:44:57.021" v="1379" actId="12"/>
          <ac:spMkLst>
            <pc:docMk/>
            <pc:sldMk cId="3743962145" sldId="272"/>
            <ac:spMk id="16" creationId="{2EFED7B9-7798-5E6A-70AF-893C8D3D0971}"/>
          </ac:spMkLst>
        </pc:spChg>
        <pc:picChg chg="add mod">
          <ac:chgData name="Hannah Bell" userId="4bf5726f-d101-4554-aad7-70b639bb1e14" providerId="ADAL" clId="{81E5879D-12FA-4B5A-B08C-C5FBE874D9FF}" dt="2022-07-18T15:45:55.987" v="1386" actId="1076"/>
          <ac:picMkLst>
            <pc:docMk/>
            <pc:sldMk cId="3743962145" sldId="272"/>
            <ac:picMk id="4" creationId="{C92119C6-8D3E-8ACA-5398-610DD60AF54A}"/>
          </ac:picMkLst>
        </pc:picChg>
        <pc:picChg chg="mod">
          <ac:chgData name="Hannah Bell" userId="4bf5726f-d101-4554-aad7-70b639bb1e14" providerId="ADAL" clId="{81E5879D-12FA-4B5A-B08C-C5FBE874D9FF}" dt="2022-07-18T15:44:36.490" v="1375" actId="1076"/>
          <ac:picMkLst>
            <pc:docMk/>
            <pc:sldMk cId="3743962145" sldId="272"/>
            <ac:picMk id="24" creationId="{C647E79C-02FA-D275-989B-4F2C68A2C932}"/>
          </ac:picMkLst>
        </pc:picChg>
      </pc:sldChg>
      <pc:sldMasterChg chg="modSldLayout">
        <pc:chgData name="Hannah Bell" userId="4bf5726f-d101-4554-aad7-70b639bb1e14" providerId="ADAL" clId="{81E5879D-12FA-4B5A-B08C-C5FBE874D9FF}" dt="2022-07-18T14:27:50.074" v="101" actId="16037"/>
        <pc:sldMasterMkLst>
          <pc:docMk/>
          <pc:sldMasterMk cId="1276003614" sldId="2147483660"/>
        </pc:sldMasterMkLst>
        <pc:sldLayoutChg chg="modSp">
          <pc:chgData name="Hannah Bell" userId="4bf5726f-d101-4554-aad7-70b639bb1e14" providerId="ADAL" clId="{81E5879D-12FA-4B5A-B08C-C5FBE874D9FF}" dt="2022-07-18T14:27:50.074" v="101" actId="16037"/>
          <pc:sldLayoutMkLst>
            <pc:docMk/>
            <pc:sldMasterMk cId="1276003614" sldId="2147483660"/>
            <pc:sldLayoutMk cId="4053060575" sldId="2147483661"/>
          </pc:sldLayoutMkLst>
          <pc:spChg chg="mod">
            <ac:chgData name="Hannah Bell" userId="4bf5726f-d101-4554-aad7-70b639bb1e14" providerId="ADAL" clId="{81E5879D-12FA-4B5A-B08C-C5FBE874D9FF}" dt="2022-07-18T14:27:50.074" v="101" actId="16037"/>
            <ac:spMkLst>
              <pc:docMk/>
              <pc:sldMasterMk cId="1276003614" sldId="2147483660"/>
              <pc:sldLayoutMk cId="4053060575" sldId="2147483661"/>
              <ac:spMk id="2" creationId="{00000000-0000-0000-0000-000000000000}"/>
            </ac:spMkLst>
          </pc:spChg>
        </pc:sldLayoutChg>
      </pc:sldMasterChg>
    </pc:docChg>
  </pc:docChgLst>
  <pc:docChgLst>
    <pc:chgData name="Kayleigh Cardnell" userId="2b61bfd6-beee-4228-bd20-f4fb9c9419b6" providerId="ADAL" clId="{EBD12FF6-628C-46A9-81E0-8E2E4AA47B33}"/>
    <pc:docChg chg="modSld">
      <pc:chgData name="Kayleigh Cardnell" userId="2b61bfd6-beee-4228-bd20-f4fb9c9419b6" providerId="ADAL" clId="{EBD12FF6-628C-46A9-81E0-8E2E4AA47B33}" dt="2022-07-29T10:52:50.285" v="12" actId="113"/>
      <pc:docMkLst>
        <pc:docMk/>
      </pc:docMkLst>
      <pc:sldChg chg="modSp mod">
        <pc:chgData name="Kayleigh Cardnell" userId="2b61bfd6-beee-4228-bd20-f4fb9c9419b6" providerId="ADAL" clId="{EBD12FF6-628C-46A9-81E0-8E2E4AA47B33}" dt="2022-07-29T10:52:50.285" v="12" actId="113"/>
        <pc:sldMkLst>
          <pc:docMk/>
          <pc:sldMk cId="3858616455" sldId="261"/>
        </pc:sldMkLst>
        <pc:spChg chg="mod">
          <ac:chgData name="Kayleigh Cardnell" userId="2b61bfd6-beee-4228-bd20-f4fb9c9419b6" providerId="ADAL" clId="{EBD12FF6-628C-46A9-81E0-8E2E4AA47B33}" dt="2022-07-29T10:52:50.285" v="12" actId="113"/>
          <ac:spMkLst>
            <pc:docMk/>
            <pc:sldMk cId="3858616455" sldId="261"/>
            <ac:spMk id="25" creationId="{741670D5-7E4D-F7C2-6259-5F8C8EB3CD3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996DD-3DF2-414A-A11F-D24FA4439611}" type="datetimeFigureOut">
              <a:rPr lang="en-GB" smtClean="0"/>
              <a:t>13/02/2023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B1D5A-CBBD-4138-AF91-BFA5E32C0261}" type="slidenum">
              <a:rPr lang="en-GB" smtClean="0"/>
              <a:t>‹#›</a:t>
            </a:fld>
            <a:endParaRPr lang="en-GB"/>
          </a:p>
        </p:txBody>
      </p:sp>
    </p:spTree>
    <p:extLst>
      <p:ext uri="{BB962C8B-B14F-4D97-AF65-F5344CB8AC3E}">
        <p14:creationId xmlns:p14="http://schemas.microsoft.com/office/powerpoint/2010/main" val="2490971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Xdmyq-hBNt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naphylaxis.org.uk/education/safer-schools-programm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anaphylaxis.org.uk/"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naphylaxis.org.uk/about-anaphylaxis/14-major-food-allergen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naphylaxis.org.uk/about-anaphylaxi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naphylaxis.org.uk/about-anaphylaxis/anaphylaxis-signs-and-symptom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naphylaxis.org.uk/fact-sheet/adrenalin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naphylaxis.org.uk/about-anaphylaxis/what-to-do-in-an-emergency/"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emerade-bausch.co.uk/patient/order-trainer-pens" TargetMode="External"/><Relationship Id="rId5" Type="http://schemas.openxmlformats.org/officeDocument/2006/relationships/hyperlink" Target="https://adults.jext.co.uk/order-trainer-pen/" TargetMode="External"/><Relationship Id="rId4" Type="http://schemas.openxmlformats.org/officeDocument/2006/relationships/hyperlink" Target="https://www.epipen.co.uk/en-gb/patients/your-trainer-p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orbel" panose="020B0503020204020204" pitchFamily="34" charset="0"/>
                <a:ea typeface="Cambria" panose="02040503050406030204" pitchFamily="18" charset="0"/>
                <a:cs typeface="Times New Roman" panose="02020603050405020304" pitchFamily="18" charset="0"/>
              </a:rPr>
              <a:t>Introduce the topics:</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r>
              <a:rPr lang="en-GB" sz="1800">
                <a:effectLst/>
                <a:latin typeface="Corbel" panose="020B0503020204020204" pitchFamily="34" charset="0"/>
                <a:ea typeface="Cambria" panose="02040503050406030204" pitchFamily="18" charset="0"/>
                <a:cs typeface="Times New Roman" panose="02020603050405020304" pitchFamily="18" charset="0"/>
              </a:rPr>
              <a:t>	What is an allergy</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Allergic reactions</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Signs of a reaction     </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Medication</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Further risks  </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Emotional impact of having a serious allergic reaction</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 </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If students have any questions then they can be asked as they go along, or, if preferred, questions can be asked at the end. If you are unsure as to how to answer a question, please refer them to the Anaphylaxis UK website and helpline service. </a:t>
            </a: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www.anaphylaxis.org.uk </a:t>
            </a:r>
          </a:p>
          <a:p>
            <a:pPr marL="914400"/>
            <a:r>
              <a:rPr lang="en-GB" sz="1800">
                <a:effectLst/>
                <a:latin typeface="Corbel" panose="020B0503020204020204" pitchFamily="34" charset="0"/>
                <a:ea typeface="Cambria" panose="02040503050406030204" pitchFamily="18" charset="0"/>
                <a:cs typeface="Times New Roman" panose="02020603050405020304" pitchFamily="18" charset="0"/>
              </a:rPr>
              <a:t>Helpline: 01252 542029</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r>
              <a:rPr lang="en-GB" sz="1800">
                <a:effectLst/>
                <a:latin typeface="Corbel" panose="020B0503020204020204" pitchFamily="34" charset="0"/>
                <a:ea typeface="Cambria" panose="02040503050406030204" pitchFamily="18" charset="0"/>
                <a:cs typeface="Times New Roman" panose="02020603050405020304" pitchFamily="18" charset="0"/>
              </a:rPr>
              <a:t> </a:t>
            </a:r>
            <a:endParaRPr lang="en-GB" sz="1800">
              <a:effectLst/>
              <a:latin typeface="Cambria" panose="02040503050406030204" pitchFamily="18" charset="0"/>
              <a:ea typeface="Cambria" panose="02040503050406030204" pitchFamily="18"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0ECB1D5A-CBBD-4138-AF91-BFA5E32C0261}" type="slidenum">
              <a:rPr lang="en-GB" smtClean="0"/>
              <a:t>2</a:t>
            </a:fld>
            <a:endParaRPr lang="en-GB"/>
          </a:p>
        </p:txBody>
      </p:sp>
    </p:spTree>
    <p:extLst>
      <p:ext uri="{BB962C8B-B14F-4D97-AF65-F5344CB8AC3E}">
        <p14:creationId xmlns:p14="http://schemas.microsoft.com/office/powerpoint/2010/main" val="1059555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a:r>
              <a:rPr lang="en-GB" sz="1800" dirty="0">
                <a:effectLst/>
                <a:latin typeface="Corbel" panose="020B0503020204020204" pitchFamily="34" charset="0"/>
                <a:ea typeface="Cambria" panose="02040503050406030204" pitchFamily="18" charset="0"/>
                <a:cs typeface="Times New Roman" panose="02020603050405020304" pitchFamily="18" charset="0"/>
              </a:rPr>
              <a:t>Each link takes you to the websites dedicated to each device. You may need to scroll down the page to find the video. Click on the full screen button on the bottom right hand side of each video to enlarge it.</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dirty="0">
                <a:effectLst/>
                <a:latin typeface="Corbel" panose="020B0503020204020204" pitchFamily="34" charset="0"/>
                <a:ea typeface="Cambria" panose="02040503050406030204" pitchFamily="18" charset="0"/>
                <a:cs typeface="Times New Roman" panose="02020603050405020304" pitchFamily="18" charset="0"/>
              </a:rPr>
              <a:t>It is recommended that all videos are played so students learn how each device works as administration differs between them.</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11</a:t>
            </a:fld>
            <a:endParaRPr lang="en-GB"/>
          </a:p>
        </p:txBody>
      </p:sp>
    </p:spTree>
    <p:extLst>
      <p:ext uri="{BB962C8B-B14F-4D97-AF65-F5344CB8AC3E}">
        <p14:creationId xmlns:p14="http://schemas.microsoft.com/office/powerpoint/2010/main" val="439467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itchFamily="2" charset="0"/>
              </a:rPr>
              <a:t>The person must avoid any sudden change in posture after adrenaline is administered. Whilst waiting for the ambulance</a:t>
            </a:r>
            <a:r>
              <a:rPr lang="en-GB" b="1" i="0" dirty="0">
                <a:solidFill>
                  <a:srgbClr val="000000"/>
                </a:solidFill>
                <a:effectLst/>
                <a:latin typeface="Open Sans" pitchFamily="2" charset="0"/>
              </a:rPr>
              <a:t> </a:t>
            </a:r>
            <a:r>
              <a:rPr lang="en-GB" b="0" i="0" dirty="0">
                <a:solidFill>
                  <a:srgbClr val="000000"/>
                </a:solidFill>
                <a:effectLst/>
                <a:latin typeface="Open Sans" pitchFamily="2" charset="0"/>
              </a:rPr>
              <a:t>they</a:t>
            </a:r>
            <a:r>
              <a:rPr lang="en-GB" b="1" i="0" dirty="0">
                <a:solidFill>
                  <a:srgbClr val="000000"/>
                </a:solidFill>
                <a:effectLst/>
                <a:latin typeface="Open Sans" pitchFamily="2" charset="0"/>
              </a:rPr>
              <a:t> must not stand up, or sit in a chair,</a:t>
            </a:r>
            <a:r>
              <a:rPr lang="en-GB" b="0" i="0" dirty="0">
                <a:solidFill>
                  <a:srgbClr val="000000"/>
                </a:solidFill>
                <a:effectLst/>
                <a:latin typeface="Open Sans" pitchFamily="2" charset="0"/>
              </a:rPr>
              <a:t> even if they are feeling better. This could lower their blood pressure drastically, and worsen their condition, potentially fatally.</a:t>
            </a:r>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12</a:t>
            </a:fld>
            <a:endParaRPr lang="en-GB"/>
          </a:p>
        </p:txBody>
      </p:sp>
    </p:spTree>
    <p:extLst>
      <p:ext uri="{BB962C8B-B14F-4D97-AF65-F5344CB8AC3E}">
        <p14:creationId xmlns:p14="http://schemas.microsoft.com/office/powerpoint/2010/main" val="3049343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13</a:t>
            </a:fld>
            <a:endParaRPr lang="en-GB"/>
          </a:p>
        </p:txBody>
      </p:sp>
    </p:spTree>
    <p:extLst>
      <p:ext uri="{BB962C8B-B14F-4D97-AF65-F5344CB8AC3E}">
        <p14:creationId xmlns:p14="http://schemas.microsoft.com/office/powerpoint/2010/main" val="1563049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orbel" panose="020B0503020204020204" pitchFamily="34" charset="0"/>
                <a:ea typeface="Cambria" panose="02040503050406030204" pitchFamily="18" charset="0"/>
                <a:cs typeface="Times New Roman" panose="02020603050405020304" pitchFamily="18" charset="0"/>
              </a:rPr>
              <a:t>2-minute video of a teenager’s perspective of what life is like with allergies. Please click on the link provided on the slide to watch this video on YouTube. This is a video produced by Anaphylaxis UK. </a:t>
            </a:r>
            <a:r>
              <a:rPr lang="en-GB" sz="2800" dirty="0">
                <a:hlinkClick r:id="rId3"/>
              </a:rPr>
              <a:t>Secondary Schools Ned Interview - YouTube</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14</a:t>
            </a:fld>
            <a:endParaRPr lang="en-GB"/>
          </a:p>
        </p:txBody>
      </p:sp>
    </p:spTree>
    <p:extLst>
      <p:ext uri="{BB962C8B-B14F-4D97-AF65-F5344CB8AC3E}">
        <p14:creationId xmlns:p14="http://schemas.microsoft.com/office/powerpoint/2010/main" val="643071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ECB1D5A-CBBD-4138-AF91-BFA5E32C0261}" type="slidenum">
              <a:rPr lang="en-GB" smtClean="0"/>
              <a:t>15</a:t>
            </a:fld>
            <a:endParaRPr lang="en-GB"/>
          </a:p>
        </p:txBody>
      </p:sp>
    </p:spTree>
    <p:extLst>
      <p:ext uri="{BB962C8B-B14F-4D97-AF65-F5344CB8AC3E}">
        <p14:creationId xmlns:p14="http://schemas.microsoft.com/office/powerpoint/2010/main" val="3792864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Unfortunately we hear about allergy bullying through our charity Helpline. Some examples include children purposely: </a:t>
            </a:r>
          </a:p>
          <a:p>
            <a:pPr marL="171450" indent="-171450">
              <a:buFontTx/>
              <a:buChar char="-"/>
            </a:pPr>
            <a:r>
              <a:rPr lang="en-GB" dirty="0"/>
              <a:t>throwing yoghurt at a child allergic to milk</a:t>
            </a:r>
          </a:p>
          <a:p>
            <a:pPr marL="171450" indent="-171450">
              <a:buFontTx/>
              <a:buChar char="-"/>
            </a:pPr>
            <a:r>
              <a:rPr lang="en-GB" dirty="0"/>
              <a:t>splashing milk on a child allergic to milk</a:t>
            </a:r>
          </a:p>
          <a:p>
            <a:pPr marL="171450" indent="-171450">
              <a:buFontTx/>
              <a:buChar char="-"/>
            </a:pPr>
            <a:r>
              <a:rPr lang="en-GB" dirty="0"/>
              <a:t>hiding nuts in the pockets of a child allergic to tree nuts</a:t>
            </a:r>
          </a:p>
          <a:p>
            <a:pPr marL="171450" indent="-171450">
              <a:buFontTx/>
              <a:buChar char="-"/>
            </a:pPr>
            <a:endParaRPr lang="en-GB" dirty="0"/>
          </a:p>
          <a:p>
            <a:pPr marL="0" indent="0">
              <a:buFontTx/>
              <a:buNone/>
            </a:pPr>
            <a:r>
              <a:rPr lang="en-GB" b="0" i="0" dirty="0">
                <a:solidFill>
                  <a:srgbClr val="222222"/>
                </a:solidFill>
                <a:effectLst/>
                <a:latin typeface="Indy Serif"/>
              </a:rPr>
              <a:t>Tragically, </a:t>
            </a:r>
            <a:r>
              <a:rPr lang="en-GB" b="0" i="0" dirty="0" err="1">
                <a:solidFill>
                  <a:srgbClr val="222222"/>
                </a:solidFill>
                <a:effectLst/>
                <a:latin typeface="Indy Serif"/>
              </a:rPr>
              <a:t>Karanbir</a:t>
            </a:r>
            <a:r>
              <a:rPr lang="en-GB" b="0" i="0" dirty="0">
                <a:solidFill>
                  <a:srgbClr val="222222"/>
                </a:solidFill>
                <a:effectLst/>
                <a:latin typeface="Indy Serif"/>
              </a:rPr>
              <a:t> Cheema, a 13 year-old boy allergic to milk, died in 2017 after a pupil flicked a piece of </a:t>
            </a:r>
            <a:r>
              <a:rPr lang="en-GB" b="0" i="0" u="none" strike="noStrike" dirty="0">
                <a:solidFill>
                  <a:srgbClr val="EC1A2E"/>
                </a:solidFill>
                <a:effectLst/>
                <a:latin typeface="Indy Serif"/>
              </a:rPr>
              <a:t>cheese </a:t>
            </a:r>
            <a:r>
              <a:rPr lang="en-GB" b="0" i="0" dirty="0">
                <a:solidFill>
                  <a:srgbClr val="222222"/>
                </a:solidFill>
                <a:effectLst/>
                <a:latin typeface="Indy Serif"/>
              </a:rPr>
              <a:t>at him at school. </a:t>
            </a:r>
            <a:endParaRPr lang="en-GB" dirty="0"/>
          </a:p>
          <a:p>
            <a:pPr marL="0" indent="0">
              <a:buFontTx/>
              <a:buNone/>
            </a:pPr>
            <a:endParaRPr lang="en-GB" b="1" dirty="0"/>
          </a:p>
          <a:p>
            <a:pPr marL="0" indent="0">
              <a:buFontTx/>
              <a:buNone/>
            </a:pPr>
            <a:r>
              <a:rPr lang="en-GB" b="1" dirty="0"/>
              <a:t>All children need to understand the possible consequences of food allergy bullying. </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17</a:t>
            </a:fld>
            <a:endParaRPr lang="en-GB"/>
          </a:p>
        </p:txBody>
      </p:sp>
    </p:spTree>
    <p:extLst>
      <p:ext uri="{BB962C8B-B14F-4D97-AF65-F5344CB8AC3E}">
        <p14:creationId xmlns:p14="http://schemas.microsoft.com/office/powerpoint/2010/main" val="2898857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our Safer Schools Programme of resources and information for schools: </a:t>
            </a:r>
            <a:r>
              <a:rPr lang="en-GB" dirty="0">
                <a:hlinkClick r:id="rId3"/>
              </a:rPr>
              <a:t>Safer Schools Programme | Anaphylaxis UK</a:t>
            </a: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18</a:t>
            </a:fld>
            <a:endParaRPr lang="en-GB"/>
          </a:p>
        </p:txBody>
      </p:sp>
    </p:spTree>
    <p:extLst>
      <p:ext uri="{BB962C8B-B14F-4D97-AF65-F5344CB8AC3E}">
        <p14:creationId xmlns:p14="http://schemas.microsoft.com/office/powerpoint/2010/main" val="525118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Anaphylaxis UK Homepage | Anaphylaxis UK</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19</a:t>
            </a:fld>
            <a:endParaRPr lang="en-GB"/>
          </a:p>
        </p:txBody>
      </p:sp>
    </p:spTree>
    <p:extLst>
      <p:ext uri="{BB962C8B-B14F-4D97-AF65-F5344CB8AC3E}">
        <p14:creationId xmlns:p14="http://schemas.microsoft.com/office/powerpoint/2010/main" val="65917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a:r>
              <a:rPr lang="en-GB" sz="1800" b="1" dirty="0">
                <a:solidFill>
                  <a:srgbClr val="E36C0A"/>
                </a:solidFill>
                <a:effectLst/>
                <a:latin typeface="Corbel" panose="020B0503020204020204" pitchFamily="34" charset="0"/>
                <a:ea typeface="Cambria" panose="02040503050406030204" pitchFamily="18" charset="0"/>
                <a:cs typeface="Times New Roman" panose="02020603050405020304" pitchFamily="18" charset="0"/>
              </a:rPr>
              <a:t>Beginning question</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b="1" dirty="0">
                <a:solidFill>
                  <a:srgbClr val="E36C0A"/>
                </a:solidFill>
                <a:effectLst/>
                <a:latin typeface="Corbel" panose="020B0503020204020204" pitchFamily="34" charset="0"/>
                <a:ea typeface="Cambria" panose="02040503050406030204" pitchFamily="18" charset="0"/>
                <a:cs typeface="Times New Roman" panose="02020603050405020304" pitchFamily="18" charset="0"/>
              </a:rPr>
              <a:t>Question: How many children do you think have allergies?</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dirty="0">
                <a:effectLst/>
                <a:latin typeface="Cambria" panose="02040503050406030204" pitchFamily="18" charset="0"/>
                <a:ea typeface="Cambria" panose="02040503050406030204" pitchFamily="18" charset="0"/>
                <a:cs typeface="Times New Roman" panose="02020603050405020304" pitchFamily="18" charset="0"/>
              </a:rPr>
              <a:t>(Answer = Up to 5% of children are thought to have a food allergy. Every school classroom is likely to have at least one pupil with allergies.)</a:t>
            </a:r>
          </a:p>
          <a:p>
            <a:pPr marL="914400"/>
            <a:r>
              <a:rPr lang="en-GB" sz="1800" i="1" dirty="0">
                <a:effectLst/>
                <a:latin typeface="Corbel" panose="020B0503020204020204" pitchFamily="34" charset="0"/>
                <a:ea typeface="Cambria" panose="02040503050406030204" pitchFamily="18" charset="0"/>
                <a:cs typeface="Times New Roman" panose="02020603050405020304" pitchFamily="18" charset="0"/>
              </a:rPr>
              <a:t> </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pPr marL="914400"/>
            <a:r>
              <a:rPr lang="en-GB" sz="1800" dirty="0">
                <a:effectLst/>
                <a:latin typeface="Corbel" panose="020B0503020204020204" pitchFamily="34" charset="0"/>
                <a:ea typeface="Cambria" panose="02040503050406030204" pitchFamily="18" charset="0"/>
                <a:cs typeface="Times New Roman" panose="02020603050405020304" pitchFamily="18" charset="0"/>
              </a:rPr>
              <a:t>Highlight that there are </a:t>
            </a:r>
            <a:r>
              <a:rPr lang="en-GB" sz="1800" b="1" dirty="0">
                <a:effectLst/>
                <a:latin typeface="Corbel" panose="020B0503020204020204" pitchFamily="34" charset="0"/>
                <a:ea typeface="Cambria" panose="02040503050406030204" pitchFamily="18" charset="0"/>
                <a:cs typeface="Times New Roman" panose="02020603050405020304" pitchFamily="18" charset="0"/>
              </a:rPr>
              <a:t>14 major food allergens</a:t>
            </a:r>
            <a:r>
              <a:rPr lang="en-GB" sz="1800" dirty="0">
                <a:effectLst/>
                <a:latin typeface="Corbel" panose="020B0503020204020204" pitchFamily="34" charset="0"/>
                <a:ea typeface="Cambria" panose="02040503050406030204" pitchFamily="18" charset="0"/>
                <a:cs typeface="Times New Roman" panose="02020603050405020304" pitchFamily="18" charset="0"/>
              </a:rPr>
              <a:t> in the UK shown by the circular images which are (going left to right) celery, crustaceans (i.e. prawns), eggs, gluten, fish, lupin, milk, molluscs (i.e. mussels), mustard, tree nuts (i.e. almonds), peanuts, sesame, soybeans and sulphites</a:t>
            </a:r>
            <a:r>
              <a:rPr lang="en-GB" sz="1800" dirty="0">
                <a:effectLst/>
                <a:latin typeface="Cambria" panose="02040503050406030204" pitchFamily="18" charset="0"/>
                <a:ea typeface="Cambria" panose="02040503050406030204" pitchFamily="18" charset="0"/>
                <a:cs typeface="Times New Roman" panose="02020603050405020304" pitchFamily="18" charset="0"/>
              </a:rPr>
              <a:t>.</a:t>
            </a:r>
            <a:endParaRPr lang="en-GB" sz="1800" dirty="0">
              <a:effectLst/>
              <a:latin typeface="Corbel" panose="020B0503020204020204" pitchFamily="34" charset="0"/>
              <a:ea typeface="Cambria" panose="02040503050406030204" pitchFamily="18" charset="0"/>
              <a:cs typeface="Times New Roman" panose="02020603050405020304" pitchFamily="18" charset="0"/>
            </a:endParaRPr>
          </a:p>
          <a:p>
            <a:pPr marL="914400"/>
            <a:endParaRPr lang="en-GB" sz="1800" dirty="0">
              <a:effectLst/>
              <a:latin typeface="Corbel" panose="020B0503020204020204" pitchFamily="34" charset="0"/>
              <a:ea typeface="Cambria" panose="02040503050406030204" pitchFamily="18" charset="0"/>
              <a:cs typeface="Times New Roman" panose="02020603050405020304" pitchFamily="18" charset="0"/>
            </a:endParaRPr>
          </a:p>
          <a:p>
            <a:pPr marL="0" lvl="0" indent="0" algn="l" rtl="0">
              <a:spcBef>
                <a:spcPts val="0"/>
              </a:spcBef>
              <a:spcAft>
                <a:spcPts val="0"/>
              </a:spcAft>
              <a:buNone/>
            </a:pPr>
            <a:r>
              <a:rPr lang="en-GB" sz="1800" dirty="0">
                <a:solidFill>
                  <a:schemeClr val="dk1"/>
                </a:solidFill>
              </a:rPr>
              <a:t>Can they name the different food allergens? Remember, </a:t>
            </a:r>
            <a:r>
              <a:rPr lang="en-GB" sz="1800" b="1" dirty="0">
                <a:solidFill>
                  <a:schemeClr val="dk1"/>
                </a:solidFill>
              </a:rPr>
              <a:t>many other foods </a:t>
            </a:r>
            <a:r>
              <a:rPr lang="en-GB" sz="1800" dirty="0">
                <a:solidFill>
                  <a:schemeClr val="dk1"/>
                </a:solidFill>
              </a:rPr>
              <a:t>can also cause allergic reactions. </a:t>
            </a:r>
          </a:p>
          <a:p>
            <a:pPr marL="0" lvl="0" indent="0" algn="l" rtl="0">
              <a:spcBef>
                <a:spcPts val="0"/>
              </a:spcBef>
              <a:spcAft>
                <a:spcPts val="0"/>
              </a:spcAft>
              <a:buNone/>
            </a:pPr>
            <a:endParaRPr lang="en-GB" sz="1800" dirty="0">
              <a:solidFill>
                <a:schemeClr val="dk1"/>
              </a:solidFill>
            </a:endParaRPr>
          </a:p>
          <a:p>
            <a:pPr marL="0" lvl="0" indent="0" algn="l" rtl="0">
              <a:spcBef>
                <a:spcPts val="0"/>
              </a:spcBef>
              <a:spcAft>
                <a:spcPts val="0"/>
              </a:spcAft>
              <a:buNone/>
            </a:pPr>
            <a:r>
              <a:rPr lang="en-GB" sz="1800" dirty="0"/>
              <a:t>The top 14 major food allergens in the UK are:</a:t>
            </a:r>
          </a:p>
          <a:p>
            <a:pPr marL="0" lvl="0" indent="0" algn="l" rtl="0">
              <a:spcBef>
                <a:spcPts val="0"/>
              </a:spcBef>
              <a:spcAft>
                <a:spcPts val="0"/>
              </a:spcAft>
              <a:buNone/>
            </a:pPr>
            <a:r>
              <a:rPr lang="en-GB" sz="1800" dirty="0"/>
              <a:t>Celery - Cereals containing gluten - Crustaceans - Eggs- Fish - Lupin - Milk - Molluscs - Mustard – Tree Nuts - Peanuts - Sesame seeds - Soya - Sulphur dioxide/Sulphites</a:t>
            </a:r>
          </a:p>
          <a:p>
            <a:pPr marL="0" lvl="0" indent="0" algn="l" rtl="0">
              <a:spcBef>
                <a:spcPts val="0"/>
              </a:spcBef>
              <a:spcAft>
                <a:spcPts val="0"/>
              </a:spcAft>
              <a:buNone/>
            </a:pPr>
            <a:r>
              <a:rPr lang="en-GB" sz="1800" dirty="0">
                <a:solidFill>
                  <a:schemeClr val="dk1"/>
                </a:solidFill>
              </a:rPr>
              <a:t>In the UK, food businesses must provide information about any of the 14 major allergens when they are used as ingredients in the food and drink they provide.</a:t>
            </a:r>
          </a:p>
          <a:p>
            <a:pPr marL="0" lvl="0" indent="0" algn="l" rtl="0">
              <a:spcBef>
                <a:spcPts val="0"/>
              </a:spcBef>
              <a:spcAft>
                <a:spcPts val="0"/>
              </a:spcAft>
              <a:buNone/>
            </a:pPr>
            <a:endParaRPr lang="en-GB" sz="1800" dirty="0">
              <a:solidFill>
                <a:schemeClr val="dk1"/>
              </a:solidFill>
            </a:endParaRPr>
          </a:p>
          <a:p>
            <a:pPr marL="0" lvl="0" indent="0" algn="l" rtl="0">
              <a:spcBef>
                <a:spcPts val="0"/>
              </a:spcBef>
              <a:spcAft>
                <a:spcPts val="0"/>
              </a:spcAft>
              <a:buNone/>
            </a:pPr>
            <a:r>
              <a:rPr lang="en-GB" sz="1800" dirty="0">
                <a:solidFill>
                  <a:schemeClr val="dk1"/>
                </a:solidFill>
              </a:rPr>
              <a:t>For more information about the 14 top food allergens: </a:t>
            </a:r>
            <a:r>
              <a:rPr lang="en-GB" sz="1800" dirty="0">
                <a:hlinkClick r:id="rId3"/>
              </a:rPr>
              <a:t>14 Major Food Allergens | Anaphylaxis UK</a:t>
            </a:r>
            <a:endParaRPr lang="en-GB" sz="1800" dirty="0">
              <a:solidFill>
                <a:schemeClr val="dk1"/>
              </a:solidFill>
            </a:endParaRPr>
          </a:p>
          <a:p>
            <a:pPr marL="914400"/>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3</a:t>
            </a:fld>
            <a:endParaRPr lang="en-GB"/>
          </a:p>
        </p:txBody>
      </p:sp>
    </p:spTree>
    <p:extLst>
      <p:ext uri="{BB962C8B-B14F-4D97-AF65-F5344CB8AC3E}">
        <p14:creationId xmlns:p14="http://schemas.microsoft.com/office/powerpoint/2010/main" val="1021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00000"/>
                </a:solidFill>
                <a:effectLst/>
                <a:latin typeface="Open Sans" pitchFamily="2" charset="0"/>
              </a:rPr>
              <a:t>Any allergic reaction, including the most serious form, </a:t>
            </a:r>
            <a:r>
              <a:rPr lang="en-GB" b="1" i="0" dirty="0">
                <a:solidFill>
                  <a:srgbClr val="000000"/>
                </a:solidFill>
                <a:effectLst/>
                <a:latin typeface="Open Sans" pitchFamily="2" charset="0"/>
              </a:rPr>
              <a:t>anaphylaxis</a:t>
            </a:r>
            <a:r>
              <a:rPr lang="en-GB" b="0" i="0" dirty="0">
                <a:solidFill>
                  <a:srgbClr val="000000"/>
                </a:solidFill>
                <a:effectLst/>
                <a:latin typeface="Open Sans" pitchFamily="2" charset="0"/>
              </a:rPr>
              <a:t>, occurs when the body’s immune system wrongly identifies a food or substance as a threat.</a:t>
            </a:r>
          </a:p>
          <a:p>
            <a:pPr algn="l"/>
            <a:r>
              <a:rPr lang="en-GB" b="0" i="0" dirty="0">
                <a:solidFill>
                  <a:srgbClr val="000000"/>
                </a:solidFill>
                <a:effectLst/>
                <a:latin typeface="Open Sans" pitchFamily="2" charset="0"/>
              </a:rPr>
              <a:t>Allergic reactions are caused by the </a:t>
            </a:r>
            <a:r>
              <a:rPr lang="en-GB" b="1" i="0" dirty="0">
                <a:solidFill>
                  <a:srgbClr val="000000"/>
                </a:solidFill>
                <a:effectLst/>
                <a:latin typeface="Open Sans" pitchFamily="2" charset="0"/>
              </a:rPr>
              <a:t>sudden release of chemicals</a:t>
            </a:r>
            <a:r>
              <a:rPr lang="en-GB" b="0" i="0" dirty="0">
                <a:solidFill>
                  <a:srgbClr val="000000"/>
                </a:solidFill>
                <a:effectLst/>
                <a:latin typeface="Open Sans" pitchFamily="2" charset="0"/>
              </a:rPr>
              <a:t>, including histamine, from cells in the body. The release is triggered by the reaction between the immune system </a:t>
            </a:r>
            <a:r>
              <a:rPr lang="en-GB" b="1" i="0" dirty="0">
                <a:solidFill>
                  <a:srgbClr val="000000"/>
                </a:solidFill>
                <a:effectLst/>
                <a:latin typeface="Open Sans" pitchFamily="2" charset="0"/>
              </a:rPr>
              <a:t>antibodies</a:t>
            </a:r>
            <a:r>
              <a:rPr lang="en-GB" b="0" i="0" dirty="0">
                <a:solidFill>
                  <a:srgbClr val="000000"/>
                </a:solidFill>
                <a:effectLst/>
                <a:latin typeface="Open Sans" pitchFamily="2" charset="0"/>
              </a:rPr>
              <a:t> (called Immunoglobulin E or </a:t>
            </a:r>
            <a:r>
              <a:rPr lang="en-GB" b="0" i="0" dirty="0" err="1">
                <a:solidFill>
                  <a:srgbClr val="000000"/>
                </a:solidFill>
                <a:effectLst/>
                <a:latin typeface="Open Sans" pitchFamily="2" charset="0"/>
              </a:rPr>
              <a:t>IgE</a:t>
            </a:r>
            <a:r>
              <a:rPr lang="en-GB" b="0" i="0" dirty="0">
                <a:solidFill>
                  <a:srgbClr val="000000"/>
                </a:solidFill>
                <a:effectLst/>
                <a:latin typeface="Open Sans" pitchFamily="2" charset="0"/>
              </a:rPr>
              <a:t>) and the food or substance (known as an </a:t>
            </a:r>
            <a:r>
              <a:rPr lang="en-GB" b="1" i="0" dirty="0">
                <a:solidFill>
                  <a:srgbClr val="000000"/>
                </a:solidFill>
                <a:effectLst/>
                <a:latin typeface="Open Sans" pitchFamily="2" charset="0"/>
              </a:rPr>
              <a:t>allergen</a:t>
            </a:r>
            <a:r>
              <a:rPr lang="en-GB" b="0" i="0" dirty="0">
                <a:solidFill>
                  <a:srgbClr val="000000"/>
                </a:solidFill>
                <a:effectLst/>
                <a:latin typeface="Open Sans" pitchFamily="2" charset="0"/>
              </a:rPr>
              <a:t>) it has been exposed to.</a:t>
            </a:r>
          </a:p>
          <a:p>
            <a:pPr algn="l"/>
            <a:endParaRPr lang="en-GB" b="0" i="0" dirty="0">
              <a:solidFill>
                <a:srgbClr val="000000"/>
              </a:solidFill>
              <a:effectLst/>
              <a:latin typeface="Open Sans" pitchFamily="2" charset="0"/>
            </a:endParaRPr>
          </a:p>
          <a:p>
            <a:pPr algn="l"/>
            <a:r>
              <a:rPr lang="en-GB" b="0" i="0" dirty="0">
                <a:solidFill>
                  <a:srgbClr val="000000"/>
                </a:solidFill>
                <a:effectLst/>
                <a:latin typeface="Open Sans" pitchFamily="2" charset="0"/>
              </a:rPr>
              <a:t>The body will have been exposed to the allergen on a previous occasion, although the person may not have been aware of this at the time. On that earlier occasion, the allergen was wrongly identified as a threat and antibodies were made against it, which means that on the next exposure, a serious reaction may occur.</a:t>
            </a:r>
          </a:p>
          <a:p>
            <a:pPr algn="l"/>
            <a:r>
              <a:rPr lang="en-GB" b="0" i="0" dirty="0">
                <a:solidFill>
                  <a:srgbClr val="000000"/>
                </a:solidFill>
                <a:effectLst/>
                <a:latin typeface="Open Sans" pitchFamily="2" charset="0"/>
              </a:rPr>
              <a:t>The mechanism is so sensitive that sometimes even </a:t>
            </a:r>
            <a:r>
              <a:rPr lang="en-GB" b="1" i="0" dirty="0">
                <a:solidFill>
                  <a:srgbClr val="000000"/>
                </a:solidFill>
                <a:effectLst/>
                <a:latin typeface="Open Sans" pitchFamily="2" charset="0"/>
              </a:rPr>
              <a:t>tiny amounts of the allergen</a:t>
            </a:r>
            <a:r>
              <a:rPr lang="en-GB" b="0" i="0" dirty="0">
                <a:solidFill>
                  <a:srgbClr val="000000"/>
                </a:solidFill>
                <a:effectLst/>
                <a:latin typeface="Open Sans" pitchFamily="2" charset="0"/>
              </a:rPr>
              <a:t> can cause an allergic reaction.</a:t>
            </a:r>
          </a:p>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4</a:t>
            </a:fld>
            <a:endParaRPr lang="en-GB"/>
          </a:p>
        </p:txBody>
      </p:sp>
    </p:spTree>
    <p:extLst>
      <p:ext uri="{BB962C8B-B14F-4D97-AF65-F5344CB8AC3E}">
        <p14:creationId xmlns:p14="http://schemas.microsoft.com/office/powerpoint/2010/main" val="3403580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more information about anaphylaxis: </a:t>
            </a:r>
            <a:r>
              <a:rPr lang="en-GB" dirty="0">
                <a:hlinkClick r:id="rId3"/>
              </a:rPr>
              <a:t>About Anaphylaxis | Anaphylaxis UK</a:t>
            </a:r>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5</a:t>
            </a:fld>
            <a:endParaRPr lang="en-GB"/>
          </a:p>
        </p:txBody>
      </p:sp>
    </p:spTree>
    <p:extLst>
      <p:ext uri="{BB962C8B-B14F-4D97-AF65-F5344CB8AC3E}">
        <p14:creationId xmlns:p14="http://schemas.microsoft.com/office/powerpoint/2010/main" val="1113159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rgbClr val="000000"/>
                </a:solidFill>
                <a:effectLst/>
                <a:latin typeface="Open Sans" pitchFamily="2" charset="0"/>
              </a:rPr>
              <a:t>Any </a:t>
            </a:r>
            <a:r>
              <a:rPr lang="en-GB" sz="2800" b="1" i="0" dirty="0">
                <a:solidFill>
                  <a:srgbClr val="000000"/>
                </a:solidFill>
                <a:effectLst/>
                <a:latin typeface="Open Sans" pitchFamily="2" charset="0"/>
              </a:rPr>
              <a:t>one or more</a:t>
            </a:r>
            <a:r>
              <a:rPr lang="en-GB" sz="2800" b="0" i="0" dirty="0">
                <a:solidFill>
                  <a:srgbClr val="000000"/>
                </a:solidFill>
                <a:effectLst/>
                <a:latin typeface="Open Sans" pitchFamily="2" charset="0"/>
              </a:rPr>
              <a:t> of the above symptoms may be present – these are often referred to as the </a:t>
            </a:r>
            <a:r>
              <a:rPr lang="en-GB" sz="2800" b="1" i="0" dirty="0">
                <a:solidFill>
                  <a:srgbClr val="000000"/>
                </a:solidFill>
                <a:effectLst/>
                <a:latin typeface="Open Sans" pitchFamily="2" charset="0"/>
              </a:rPr>
              <a:t>ABC</a:t>
            </a:r>
            <a:r>
              <a:rPr lang="en-GB" sz="2800" b="0" i="0" dirty="0">
                <a:solidFill>
                  <a:srgbClr val="000000"/>
                </a:solidFill>
                <a:effectLst/>
                <a:latin typeface="Open Sans" pitchFamily="2" charset="0"/>
              </a:rPr>
              <a:t> symptoms.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dirty="0">
                <a:solidFill>
                  <a:srgbClr val="000000"/>
                </a:solidFill>
                <a:effectLst/>
                <a:latin typeface="Open Sans" pitchFamily="2" charset="0"/>
              </a:rPr>
              <a:t>In extreme cases there could be a dramatic fall in blood pressure. The person may become weak and floppy and may have a sense of something terrible happening. Any of the ABC symptoms may lead to collapse and unconsciousness and, on rare occasions, can be fatal. </a:t>
            </a:r>
            <a:r>
              <a:rPr lang="en-GB" sz="1800" b="0" dirty="0"/>
              <a:t>An adrenaline auto-injector should be given without delay if </a:t>
            </a:r>
            <a:r>
              <a:rPr lang="en-GB" sz="1800" b="1" dirty="0"/>
              <a:t>any</a:t>
            </a:r>
            <a:r>
              <a:rPr lang="en-GB" sz="1800" b="0" dirty="0"/>
              <a:t> of the ‘ABC’ symptoms are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effectLst/>
                <a:latin typeface="Corbel" panose="020B0503020204020204" pitchFamily="34" charset="0"/>
                <a:ea typeface="Cambria" panose="02040503050406030204" pitchFamily="18" charset="0"/>
                <a:cs typeface="Times New Roman" panose="02020603050405020304" pitchFamily="18" charset="0"/>
              </a:rPr>
              <a:t>Ensure students know where to get help if their friend is having a reaction at school and where their adrenaline auto-injector devices are kept. </a:t>
            </a:r>
            <a:r>
              <a:rPr lang="en-GB" sz="1800" dirty="0">
                <a:effectLst/>
                <a:latin typeface="Corbel" panose="020B0503020204020204" pitchFamily="34" charset="0"/>
                <a:ea typeface="Cambria" panose="02040503050406030204" pitchFamily="18" charset="0"/>
                <a:cs typeface="Times New Roman" panose="02020603050405020304" pitchFamily="18" charset="0"/>
              </a:rPr>
              <a:t>If any of these symptoms are present, get help immediately.</a:t>
            </a:r>
            <a:endParaRPr lang="en-GB" sz="1800" dirty="0">
              <a:effectLst/>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tx1"/>
                </a:solidFill>
              </a:rPr>
              <a:t>For more information about anaphylaxis signs and symptoms: </a:t>
            </a:r>
            <a:r>
              <a:rPr lang="en-GB" sz="1800" dirty="0">
                <a:hlinkClick r:id="rId3"/>
              </a:rPr>
              <a:t>Signs and symptoms of anaphylaxis | Anaphylaxis UK</a:t>
            </a:r>
            <a:endParaRPr lang="en-GB" sz="1800" dirty="0"/>
          </a:p>
        </p:txBody>
      </p:sp>
      <p:sp>
        <p:nvSpPr>
          <p:cNvPr id="4" name="Slide Number Placeholder 3"/>
          <p:cNvSpPr>
            <a:spLocks noGrp="1"/>
          </p:cNvSpPr>
          <p:nvPr>
            <p:ph type="sldNum" sz="quarter" idx="5"/>
          </p:nvPr>
        </p:nvSpPr>
        <p:spPr/>
        <p:txBody>
          <a:bodyPr/>
          <a:lstStyle/>
          <a:p>
            <a:fld id="{0ECB1D5A-CBBD-4138-AF91-BFA5E32C0261}" type="slidenum">
              <a:rPr lang="en-GB" smtClean="0"/>
              <a:t>6</a:t>
            </a:fld>
            <a:endParaRPr lang="en-GB"/>
          </a:p>
        </p:txBody>
      </p:sp>
    </p:spTree>
    <p:extLst>
      <p:ext uri="{BB962C8B-B14F-4D97-AF65-F5344CB8AC3E}">
        <p14:creationId xmlns:p14="http://schemas.microsoft.com/office/powerpoint/2010/main" val="1747359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Open Sans" pitchFamily="2" charset="0"/>
              </a:rPr>
              <a:t>The ABC symptoms will usually (but not always) also come with </a:t>
            </a:r>
            <a:r>
              <a:rPr lang="en-GB" b="1" i="0" dirty="0">
                <a:solidFill>
                  <a:srgbClr val="000000"/>
                </a:solidFill>
                <a:effectLst/>
                <a:latin typeface="Open Sans" pitchFamily="2" charset="0"/>
              </a:rPr>
              <a:t>other less-serious symptoms</a:t>
            </a:r>
            <a:r>
              <a:rPr lang="en-GB" b="0" i="0" dirty="0">
                <a:solidFill>
                  <a:srgbClr val="000000"/>
                </a:solidFill>
                <a:effectLst/>
                <a:latin typeface="Open Sans" pitchFamily="2" charset="0"/>
              </a:rPr>
              <a:t>, such as:</a:t>
            </a:r>
          </a:p>
          <a:p>
            <a:r>
              <a:rPr lang="en-GB" b="0" i="0" dirty="0">
                <a:solidFill>
                  <a:srgbClr val="000000"/>
                </a:solidFill>
                <a:effectLst/>
                <a:latin typeface="Open Sans" pitchFamily="2" charset="0"/>
              </a:rPr>
              <a:t>- </a:t>
            </a:r>
            <a:r>
              <a:rPr lang="en-GB" dirty="0"/>
              <a:t>a red raised rash (known as hives or urticaria) anywhere on the body</a:t>
            </a:r>
          </a:p>
          <a:p>
            <a:pPr>
              <a:buFont typeface="Arial" panose="020B0604020202020204" pitchFamily="34" charset="0"/>
              <a:buNone/>
            </a:pPr>
            <a:r>
              <a:rPr lang="en-GB" dirty="0"/>
              <a:t>- a tingling or itchy feeling in the mouth</a:t>
            </a:r>
          </a:p>
          <a:p>
            <a:pPr>
              <a:buFont typeface="Arial" panose="020B0604020202020204" pitchFamily="34" charset="0"/>
              <a:buNone/>
            </a:pPr>
            <a:r>
              <a:rPr lang="en-GB" dirty="0"/>
              <a:t>- swelling of lips, face or eyes</a:t>
            </a:r>
          </a:p>
          <a:p>
            <a:pPr>
              <a:buFont typeface="Arial" panose="020B0604020202020204" pitchFamily="34" charset="0"/>
              <a:buNone/>
            </a:pPr>
            <a:r>
              <a:rPr lang="en-GB" dirty="0"/>
              <a:t>- stomach pain or vomiting. </a:t>
            </a:r>
          </a:p>
          <a:p>
            <a:r>
              <a:rPr lang="en-GB" dirty="0"/>
              <a:t>These symptoms can also happen on their own. If you don’t have the ABC symptoms, the reaction is likely to be less serious and is not the same as anaphylaxis, but watch carefully in case ABC symptoms develop.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7</a:t>
            </a:fld>
            <a:endParaRPr lang="en-GB"/>
          </a:p>
        </p:txBody>
      </p:sp>
    </p:spTree>
    <p:extLst>
      <p:ext uri="{BB962C8B-B14F-4D97-AF65-F5344CB8AC3E}">
        <p14:creationId xmlns:p14="http://schemas.microsoft.com/office/powerpoint/2010/main" val="2802201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8</a:t>
            </a:fld>
            <a:endParaRPr lang="en-GB"/>
          </a:p>
        </p:txBody>
      </p:sp>
    </p:spTree>
    <p:extLst>
      <p:ext uri="{BB962C8B-B14F-4D97-AF65-F5344CB8AC3E}">
        <p14:creationId xmlns:p14="http://schemas.microsoft.com/office/powerpoint/2010/main" val="3882198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orbel" panose="020B0503020204020204" pitchFamily="34" charset="0"/>
                <a:ea typeface="Cambria" panose="02040503050406030204" pitchFamily="18" charset="0"/>
                <a:cs typeface="Times New Roman" panose="02020603050405020304" pitchFamily="18" charset="0"/>
              </a:rPr>
              <a:t>Adrenaline reverses the symptoms of anaphylaxis. </a:t>
            </a:r>
            <a:r>
              <a:rPr lang="en-GB" dirty="0"/>
              <a:t>See here for more information about adrenaline: </a:t>
            </a:r>
            <a:r>
              <a:rPr lang="en-GB" dirty="0">
                <a:hlinkClick r:id="rId3"/>
              </a:rPr>
              <a:t>Adrenaline | Anaphylaxis UK</a:t>
            </a:r>
            <a:endParaRPr lang="en-GB" dirty="0"/>
          </a:p>
          <a:p>
            <a:endParaRPr lang="en-GB" dirty="0"/>
          </a:p>
        </p:txBody>
      </p:sp>
      <p:sp>
        <p:nvSpPr>
          <p:cNvPr id="4" name="Slide Number Placeholder 3"/>
          <p:cNvSpPr>
            <a:spLocks noGrp="1"/>
          </p:cNvSpPr>
          <p:nvPr>
            <p:ph type="sldNum" sz="quarter" idx="5"/>
          </p:nvPr>
        </p:nvSpPr>
        <p:spPr/>
        <p:txBody>
          <a:bodyPr/>
          <a:lstStyle/>
          <a:p>
            <a:fld id="{0ECB1D5A-CBBD-4138-AF91-BFA5E32C0261}" type="slidenum">
              <a:rPr lang="en-GB" smtClean="0"/>
              <a:t>9</a:t>
            </a:fld>
            <a:endParaRPr lang="en-GB"/>
          </a:p>
        </p:txBody>
      </p:sp>
    </p:spTree>
    <p:extLst>
      <p:ext uri="{BB962C8B-B14F-4D97-AF65-F5344CB8AC3E}">
        <p14:creationId xmlns:p14="http://schemas.microsoft.com/office/powerpoint/2010/main" val="3405590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about what to do in an emergency: </a:t>
            </a:r>
            <a:r>
              <a:rPr lang="en-GB" dirty="0">
                <a:hlinkClick r:id="rId3"/>
              </a:rPr>
              <a:t>What to do in an emergency | Anaphylaxis UK</a:t>
            </a:r>
            <a:endParaRPr lang="en-GB" dirty="0"/>
          </a:p>
          <a:p>
            <a:endParaRPr lang="en-GB" dirty="0"/>
          </a:p>
          <a:p>
            <a:r>
              <a:rPr lang="en-GB" dirty="0"/>
              <a:t>Trainer devices can be ordered for free directly from the manufacturers: </a:t>
            </a:r>
          </a:p>
          <a:p>
            <a:r>
              <a:rPr lang="en-GB" dirty="0">
                <a:hlinkClick r:id="rId4"/>
              </a:rPr>
              <a:t>EpiPen® Training Pen | EpiPen®</a:t>
            </a:r>
            <a:endParaRPr lang="en-GB" dirty="0"/>
          </a:p>
          <a:p>
            <a:r>
              <a:rPr lang="en-GB" dirty="0">
                <a:hlinkClick r:id="rId5"/>
              </a:rPr>
              <a:t>Order Trainer Pen (jext.co.uk)</a:t>
            </a:r>
            <a:endParaRPr lang="en-GB" dirty="0"/>
          </a:p>
          <a:p>
            <a:r>
              <a:rPr lang="en-GB" dirty="0">
                <a:hlinkClick r:id="rId6"/>
              </a:rPr>
              <a:t>Order Brochures | </a:t>
            </a:r>
            <a:r>
              <a:rPr lang="en-GB" dirty="0" err="1">
                <a:hlinkClick r:id="rId6"/>
              </a:rPr>
              <a:t>Emerade</a:t>
            </a:r>
            <a:r>
              <a:rPr lang="en-GB" dirty="0">
                <a:hlinkClick r:id="rId6"/>
              </a:rPr>
              <a:t> (emerade-bausch.co.uk)</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10</a:t>
            </a:fld>
            <a:endParaRPr lang="en-GB"/>
          </a:p>
        </p:txBody>
      </p:sp>
    </p:spTree>
    <p:extLst>
      <p:ext uri="{BB962C8B-B14F-4D97-AF65-F5344CB8AC3E}">
        <p14:creationId xmlns:p14="http://schemas.microsoft.com/office/powerpoint/2010/main" val="4227799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053060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203361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10861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160301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1406547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212486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61F7A2-A997-4C7D-A3E1-79B8DA7CCC9B}" type="datetimeFigureOut">
              <a:rPr lang="en-GB" smtClean="0"/>
              <a:t>13/02/2023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06075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61F7A2-A997-4C7D-A3E1-79B8DA7CCC9B}" type="datetimeFigureOut">
              <a:rPr lang="en-GB" smtClean="0"/>
              <a:t>13/02/2023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09428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1F7A2-A997-4C7D-A3E1-79B8DA7CCC9B}" type="datetimeFigureOut">
              <a:rPr lang="en-GB" smtClean="0"/>
              <a:t>13/02/2023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657370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139665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125812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1F7A2-A997-4C7D-A3E1-79B8DA7CCC9B}" type="datetimeFigureOut">
              <a:rPr lang="en-GB" smtClean="0"/>
              <a:t>13/02/2023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1D039-FEBE-40D7-ADF4-6B6894B1A9A5}" type="slidenum">
              <a:rPr lang="en-GB" smtClean="0"/>
              <a:t>‹#›</a:t>
            </a:fld>
            <a:endParaRPr lang="en-GB"/>
          </a:p>
        </p:txBody>
      </p:sp>
    </p:spTree>
    <p:extLst>
      <p:ext uri="{BB962C8B-B14F-4D97-AF65-F5344CB8AC3E}">
        <p14:creationId xmlns:p14="http://schemas.microsoft.com/office/powerpoint/2010/main" val="1276003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www.epipen.co.uk/demonstrationvideo/" TargetMode="External"/><Relationship Id="rId5" Type="http://schemas.openxmlformats.org/officeDocument/2006/relationships/hyperlink" Target="https://www.emerade.com/instruction-video" TargetMode="External"/><Relationship Id="rId4" Type="http://schemas.openxmlformats.org/officeDocument/2006/relationships/hyperlink" Target="https://teens.jext.co.uk/about-jext/how-to-us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youtube.com/watch?v=GmqXqwSV3bo&amp;t=73s" TargetMode="Externa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3" Type="http://schemas.openxmlformats.org/officeDocument/2006/relationships/image" Target="../media/image1.png"/><Relationship Id="rId7" Type="http://schemas.openxmlformats.org/officeDocument/2006/relationships/image" Target="../media/image39.svg"/><Relationship Id="rId12"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hyperlink" Target="https://www.youtube.com/watch?v=Xdmyq-hBNt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hyperlink" Target="https://www.anaphylaxis.org.uk/living-with-serious-allergies/factsheets/" TargetMode="External"/><Relationship Id="rId3" Type="http://schemas.openxmlformats.org/officeDocument/2006/relationships/image" Target="../media/image1.png"/><Relationship Id="rId7" Type="http://schemas.openxmlformats.org/officeDocument/2006/relationships/hyperlink" Target="https://www.allergywise.org.uk/"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www.anaphylaxis.org.uk/education/safer-schools-programme/" TargetMode="External"/><Relationship Id="rId11" Type="http://schemas.openxmlformats.org/officeDocument/2006/relationships/image" Target="../media/image25.png"/><Relationship Id="rId5" Type="http://schemas.openxmlformats.org/officeDocument/2006/relationships/image" Target="../media/image49.png"/><Relationship Id="rId10" Type="http://schemas.openxmlformats.org/officeDocument/2006/relationships/hyperlink" Target="https://www.anaphylaxis.org.uk/contact-us/helpline/" TargetMode="External"/><Relationship Id="rId4" Type="http://schemas.openxmlformats.org/officeDocument/2006/relationships/hyperlink" Target="https://www.anaphylaxis.org.uk/" TargetMode="External"/><Relationship Id="rId9" Type="http://schemas.openxmlformats.org/officeDocument/2006/relationships/hyperlink" Target="https://www.youtube.com/channel/UCXz0XgHZmOpGB9dt95o0NCQ/video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140920" y="368961"/>
            <a:ext cx="9144000" cy="2387600"/>
          </a:xfrm>
        </p:spPr>
        <p:txBody>
          <a:bodyPr/>
          <a:lstStyle/>
          <a:p>
            <a:r>
              <a:rPr lang="en-GB">
                <a:solidFill>
                  <a:schemeClr val="tx2"/>
                </a:solidFill>
                <a:latin typeface="Geomanist Medium" panose="02000603000000020004" pitchFamily="2" charset="0"/>
              </a:rPr>
              <a:t>Allergy awareness for secondary schools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a:off x="7406181" y="6057723"/>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5400000">
            <a:off x="9991162" y="3458600"/>
            <a:ext cx="3348318" cy="744076"/>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D32310BE-1A34-9364-8B83-D68B51EED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251" y="89633"/>
            <a:ext cx="3927020" cy="940655"/>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97C2620A-F271-D699-4F5E-CF286C8F6CAD}"/>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2893359" y="2599756"/>
            <a:ext cx="5676901" cy="3470574"/>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16200000">
            <a:off x="-1064626" y="2288846"/>
            <a:ext cx="3348318" cy="744076"/>
          </a:xfrm>
          <a:prstGeom prst="rect">
            <a:avLst/>
          </a:prstGeom>
        </p:spPr>
      </p:pic>
      <p:pic>
        <p:nvPicPr>
          <p:cNvPr id="4" name="Picture 3" descr="A group of people posing for a photo&#10;&#10;Description automatically generated with medium confidence">
            <a:extLst>
              <a:ext uri="{FF2B5EF4-FFF2-40B4-BE49-F238E27FC236}">
                <a16:creationId xmlns:a16="http://schemas.microsoft.com/office/drawing/2014/main" id="{11F28669-0D44-168C-ADF0-1F91C21694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5845" y="2840987"/>
            <a:ext cx="4967271" cy="2939098"/>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6D17F2F9-45CF-50B0-000F-8C48523452EB}"/>
              </a:ext>
            </a:extLst>
          </p:cNvPr>
          <p:cNvPicPr>
            <a:picLocks noChangeAspect="1"/>
          </p:cNvPicPr>
          <p:nvPr/>
        </p:nvPicPr>
        <p:blipFill rotWithShape="1">
          <a:blip r:embed="rId2">
            <a:extLst>
              <a:ext uri="{28A0092B-C50C-407E-A947-70E740481C1C}">
                <a14:useLocalDpi xmlns:a14="http://schemas.microsoft.com/office/drawing/2010/main" val="0"/>
              </a:ext>
            </a:extLst>
          </a:blip>
          <a:srcRect l="34934" t="22667" r="51985" b="62682"/>
          <a:stretch/>
        </p:blipFill>
        <p:spPr>
          <a:xfrm rot="7824907">
            <a:off x="10559015" y="5758544"/>
            <a:ext cx="1594941" cy="836646"/>
          </a:xfrm>
          <a:prstGeom prst="rect">
            <a:avLst/>
          </a:prstGeom>
        </p:spPr>
      </p:pic>
    </p:spTree>
    <p:extLst>
      <p:ext uri="{BB962C8B-B14F-4D97-AF65-F5344CB8AC3E}">
        <p14:creationId xmlns:p14="http://schemas.microsoft.com/office/powerpoint/2010/main" val="3352873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1C1E76-7473-6EEB-D3D3-5E8463E20251}"/>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1594" t="21172" r="79001" b="64000"/>
          <a:stretch/>
        </p:blipFill>
        <p:spPr>
          <a:xfrm>
            <a:off x="25663" y="4834506"/>
            <a:ext cx="5220180" cy="2535608"/>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121652A1-82A3-94A0-4DC5-AD74E3108DD5}"/>
              </a:ext>
            </a:extLst>
          </p:cNvPr>
          <p:cNvPicPr>
            <a:picLocks noChangeAspect="1"/>
          </p:cNvPicPr>
          <p:nvPr/>
        </p:nvPicPr>
        <p:blipFill rotWithShape="1">
          <a:blip r:embed="rId4">
            <a:extLst>
              <a:ext uri="{28A0092B-C50C-407E-A947-70E740481C1C}">
                <a14:useLocalDpi xmlns:a14="http://schemas.microsoft.com/office/drawing/2010/main" val="0"/>
              </a:ext>
            </a:extLst>
          </a:blip>
          <a:srcRect l="80726" b="41348"/>
          <a:stretch/>
        </p:blipFill>
        <p:spPr>
          <a:xfrm>
            <a:off x="7097213" y="2184820"/>
            <a:ext cx="3706301" cy="3277518"/>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80867" y="501265"/>
            <a:ext cx="10416611" cy="1039314"/>
          </a:xfrm>
        </p:spPr>
        <p:txBody>
          <a:bodyPr>
            <a:normAutofit/>
          </a:bodyPr>
          <a:lstStyle/>
          <a:p>
            <a:pPr algn="l"/>
            <a:r>
              <a:rPr lang="en-GB" sz="4400" dirty="0">
                <a:solidFill>
                  <a:schemeClr val="tx2"/>
                </a:solidFill>
                <a:latin typeface="Geomanist" panose="02000503000000020004" pitchFamily="50" charset="0"/>
              </a:rPr>
              <a:t>Using an adrenaline auto-injector</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a:off x="6946158" y="5864512"/>
            <a:ext cx="3348318" cy="744076"/>
          </a:xfrm>
          <a:prstGeom prst="rect">
            <a:avLst/>
          </a:prstGeom>
        </p:spPr>
      </p:pic>
      <p:sp>
        <p:nvSpPr>
          <p:cNvPr id="14" name="Google Shape;188;p6">
            <a:extLst>
              <a:ext uri="{FF2B5EF4-FFF2-40B4-BE49-F238E27FC236}">
                <a16:creationId xmlns:a16="http://schemas.microsoft.com/office/drawing/2014/main" id="{91172E15-F557-4920-AD12-69114713310B}"/>
              </a:ext>
            </a:extLst>
          </p:cNvPr>
          <p:cNvSpPr txBox="1"/>
          <p:nvPr/>
        </p:nvSpPr>
        <p:spPr>
          <a:xfrm>
            <a:off x="981571" y="1582078"/>
            <a:ext cx="6181722" cy="5052727"/>
          </a:xfrm>
          <a:prstGeom prst="rect">
            <a:avLst/>
          </a:prstGeom>
          <a:noFill/>
          <a:ln>
            <a:noFill/>
          </a:ln>
        </p:spPr>
        <p:txBody>
          <a:bodyPr spcFirstLastPara="1" wrap="square" lIns="91425" tIns="45700" rIns="91425" bIns="45700" anchor="t" anchorCtr="0">
            <a:noAutofit/>
          </a:bodyPr>
          <a:lstStyle/>
          <a:p>
            <a:pPr marL="457200" indent="-457200">
              <a:spcBef>
                <a:spcPts val="700"/>
              </a:spcBef>
              <a:buClr>
                <a:schemeClr val="dk2"/>
              </a:buClr>
              <a:buSzPts val="2400"/>
              <a:buFont typeface="Arial" panose="020B0604020202020204" pitchFamily="34" charset="0"/>
              <a:buChar char="•"/>
            </a:pPr>
            <a:r>
              <a:rPr lang="en-US" dirty="0"/>
              <a:t>When an allergic reaction happens, it is important to </a:t>
            </a:r>
            <a:r>
              <a:rPr lang="en-US" b="1" dirty="0"/>
              <a:t>get help quickly.</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b="0" i="0" u="none" strike="noStrike" cap="none" dirty="0">
                <a:ea typeface="Open Sans" pitchFamily="2" charset="0"/>
                <a:cs typeface="Open Sans" pitchFamily="2" charset="0"/>
                <a:sym typeface="Corbel"/>
              </a:rPr>
              <a:t>If the person has </a:t>
            </a:r>
            <a:r>
              <a:rPr lang="en-GB" b="1" i="0" u="none" strike="noStrike" cap="none" dirty="0">
                <a:ea typeface="Open Sans" pitchFamily="2" charset="0"/>
                <a:cs typeface="Open Sans" pitchFamily="2" charset="0"/>
                <a:sym typeface="Corbel"/>
              </a:rPr>
              <a:t>any</a:t>
            </a:r>
            <a:r>
              <a:rPr lang="en-GB" b="0" i="0" u="none" strike="noStrike" cap="none" dirty="0">
                <a:ea typeface="Open Sans" pitchFamily="2" charset="0"/>
                <a:cs typeface="Open Sans" pitchFamily="2" charset="0"/>
                <a:sym typeface="Corbel"/>
              </a:rPr>
              <a:t> of the ABC signs, they need to use adrenaline.</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dirty="0">
                <a:ea typeface="Open Sans" pitchFamily="2" charset="0"/>
                <a:cs typeface="Open Sans" pitchFamily="2" charset="0"/>
                <a:sym typeface="Corbel"/>
              </a:rPr>
              <a:t>They should stay where they are and lay flat with their legs raised. If they are struggling to breathe, they may need to be propped up.</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dirty="0">
                <a:ea typeface="Open Sans" pitchFamily="2" charset="0"/>
                <a:cs typeface="Open Sans" pitchFamily="2" charset="0"/>
                <a:sym typeface="Corbel"/>
              </a:rPr>
              <a:t>Adrenaline should be given into the muscle in the upper, outer thigh. Always follow </a:t>
            </a:r>
            <a:r>
              <a:rPr lang="en-GB" b="0" i="0" u="none" strike="noStrike" cap="none" dirty="0">
                <a:ea typeface="Open Sans" pitchFamily="2" charset="0"/>
                <a:cs typeface="Open Sans" pitchFamily="2" charset="0"/>
                <a:sym typeface="Corbel"/>
              </a:rPr>
              <a:t>the instructions on the specific device. </a:t>
            </a:r>
          </a:p>
          <a:p>
            <a:pPr marL="457200" lvl="0" indent="-457200">
              <a:spcBef>
                <a:spcPts val="700"/>
              </a:spcBef>
              <a:buClr>
                <a:schemeClr val="dk2"/>
              </a:buClr>
              <a:buSzPts val="2400"/>
              <a:buFont typeface="Arial" panose="020B0604020202020204" pitchFamily="34" charset="0"/>
              <a:buChar char="•"/>
            </a:pPr>
            <a:r>
              <a:rPr lang="en-GB" dirty="0">
                <a:ea typeface="Open Sans" pitchFamily="2" charset="0"/>
                <a:cs typeface="Open Sans" pitchFamily="2" charset="0"/>
                <a:sym typeface="Corbel"/>
              </a:rPr>
              <a:t>After adrenaline is used, call 999 and say this is an emergency case of anaphylaxis. </a:t>
            </a:r>
            <a:endParaRPr dirty="0">
              <a:ea typeface="Open Sans" pitchFamily="2" charset="0"/>
              <a:cs typeface="Open Sans" pitchFamily="2" charset="0"/>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E5270E6D-F217-9A34-35BB-77280A713308}"/>
              </a:ext>
            </a:extLst>
          </p:cNvPr>
          <p:cNvPicPr>
            <a:picLocks noChangeAspect="1"/>
          </p:cNvPicPr>
          <p:nvPr/>
        </p:nvPicPr>
        <p:blipFill rotWithShape="1">
          <a:blip r:embed="rId5">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95220FF0-4AAD-42E2-590E-9E442F2857E5}"/>
              </a:ext>
            </a:extLst>
          </p:cNvPr>
          <p:cNvPicPr>
            <a:picLocks noChangeAspect="1"/>
          </p:cNvPicPr>
          <p:nvPr/>
        </p:nvPicPr>
        <p:blipFill rotWithShape="1">
          <a:blip r:embed="rId5">
            <a:extLst>
              <a:ext uri="{28A0092B-C50C-407E-A947-70E740481C1C}">
                <a14:useLocalDpi xmlns:a14="http://schemas.microsoft.com/office/drawing/2010/main" val="0"/>
              </a:ext>
            </a:extLst>
          </a:blip>
          <a:srcRect l="34934" t="22667" r="51985" b="62682"/>
          <a:stretch/>
        </p:blipFill>
        <p:spPr>
          <a:xfrm rot="19462441">
            <a:off x="125486" y="144655"/>
            <a:ext cx="1594941" cy="836646"/>
          </a:xfrm>
          <a:prstGeom prst="rect">
            <a:avLst/>
          </a:prstGeom>
        </p:spPr>
      </p:pic>
      <p:pic>
        <p:nvPicPr>
          <p:cNvPr id="12" name="Picture 11" descr="A picture containing person, person, feet, posing&#10;&#10;Description automatically generated">
            <a:extLst>
              <a:ext uri="{FF2B5EF4-FFF2-40B4-BE49-F238E27FC236}">
                <a16:creationId xmlns:a16="http://schemas.microsoft.com/office/drawing/2014/main" id="{81F0F616-7616-BCDE-531A-78FA4B8A6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2748" y="2420911"/>
            <a:ext cx="3096392" cy="2682518"/>
          </a:xfrm>
          <a:prstGeom prst="rect">
            <a:avLst/>
          </a:prstGeom>
        </p:spPr>
      </p:pic>
      <p:sp>
        <p:nvSpPr>
          <p:cNvPr id="7" name="TextBox 6">
            <a:extLst>
              <a:ext uri="{FF2B5EF4-FFF2-40B4-BE49-F238E27FC236}">
                <a16:creationId xmlns:a16="http://schemas.microsoft.com/office/drawing/2014/main" id="{54DFEE51-4A01-E760-0A1E-FCAEF4C66899}"/>
              </a:ext>
            </a:extLst>
          </p:cNvPr>
          <p:cNvSpPr txBox="1"/>
          <p:nvPr/>
        </p:nvSpPr>
        <p:spPr>
          <a:xfrm>
            <a:off x="90684" y="5685616"/>
            <a:ext cx="4412142" cy="1077218"/>
          </a:xfrm>
          <a:prstGeom prst="rect">
            <a:avLst/>
          </a:prstGeom>
          <a:noFill/>
        </p:spPr>
        <p:txBody>
          <a:bodyPr wrap="square" rtlCol="0">
            <a:spAutoFit/>
          </a:bodyPr>
          <a:lstStyle/>
          <a:p>
            <a:pPr algn="ctr"/>
            <a:r>
              <a:rPr lang="en-GB" sz="1600" dirty="0"/>
              <a:t>Administration of the adrenaline auto-injector device differs depending on the brand, please see videos for further instruction (links on next slide)</a:t>
            </a:r>
          </a:p>
        </p:txBody>
      </p:sp>
    </p:spTree>
    <p:extLst>
      <p:ext uri="{BB962C8B-B14F-4D97-AF65-F5344CB8AC3E}">
        <p14:creationId xmlns:p14="http://schemas.microsoft.com/office/powerpoint/2010/main" val="58498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252790" y="475633"/>
            <a:ext cx="10821536" cy="1039314"/>
          </a:xfrm>
        </p:spPr>
        <p:txBody>
          <a:bodyPr>
            <a:normAutofit/>
          </a:bodyPr>
          <a:lstStyle/>
          <a:p>
            <a:r>
              <a:rPr lang="en-GB" sz="4400">
                <a:solidFill>
                  <a:schemeClr val="tx2"/>
                </a:solidFill>
                <a:latin typeface="Geomanist" panose="02000503000000020004" pitchFamily="50" charset="0"/>
              </a:rPr>
              <a:t>How to use an adrenaline auto-injector</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22" name="TextBox 21">
            <a:extLst>
              <a:ext uri="{FF2B5EF4-FFF2-40B4-BE49-F238E27FC236}">
                <a16:creationId xmlns:a16="http://schemas.microsoft.com/office/drawing/2014/main" id="{80297322-3F8E-172E-96D5-237FEFFA02FA}"/>
              </a:ext>
            </a:extLst>
          </p:cNvPr>
          <p:cNvSpPr txBox="1"/>
          <p:nvPr/>
        </p:nvSpPr>
        <p:spPr>
          <a:xfrm>
            <a:off x="1239222" y="1968755"/>
            <a:ext cx="9524738" cy="2308324"/>
          </a:xfrm>
          <a:prstGeom prst="rect">
            <a:avLst/>
          </a:prstGeom>
          <a:noFill/>
        </p:spPr>
        <p:txBody>
          <a:bodyPr wrap="square">
            <a:spAutoFit/>
          </a:bodyPr>
          <a:lstStyle/>
          <a:p>
            <a:pPr marL="0" indent="0">
              <a:buNone/>
            </a:pPr>
            <a:r>
              <a:rPr lang="en-GB" sz="1800" dirty="0"/>
              <a:t>Click on the links below to watch how to use each of the three different auto-injectors.</a:t>
            </a:r>
          </a:p>
          <a:p>
            <a:pPr marL="0" indent="0">
              <a:buNone/>
            </a:pPr>
            <a:endParaRPr lang="en-GB" sz="1800" dirty="0"/>
          </a:p>
          <a:p>
            <a:pPr marL="0" indent="0">
              <a:buNone/>
            </a:pPr>
            <a:endParaRPr lang="en-GB" sz="1800" dirty="0"/>
          </a:p>
          <a:p>
            <a:pPr marL="0" indent="0">
              <a:buNone/>
            </a:pPr>
            <a:r>
              <a:rPr lang="en-GB" sz="1800" b="1" dirty="0" err="1"/>
              <a:t>Jext</a:t>
            </a:r>
            <a:r>
              <a:rPr lang="en-GB" sz="1800" b="1" dirty="0"/>
              <a:t>:</a:t>
            </a:r>
            <a:r>
              <a:rPr lang="en-GB" sz="1800" dirty="0"/>
              <a:t> </a:t>
            </a:r>
            <a:r>
              <a:rPr lang="en-GB" sz="1800" dirty="0">
                <a:hlinkClick r:id="rId4"/>
              </a:rPr>
              <a:t>https://teens.jext.co.uk/about-jext/how-to-use/</a:t>
            </a:r>
            <a:r>
              <a:rPr lang="en-GB" sz="1800" dirty="0"/>
              <a:t> </a:t>
            </a:r>
          </a:p>
          <a:p>
            <a:pPr marL="0" indent="0">
              <a:buNone/>
            </a:pPr>
            <a:endParaRPr lang="en-GB" sz="1800" dirty="0"/>
          </a:p>
          <a:p>
            <a:pPr marL="0" indent="0">
              <a:buNone/>
            </a:pPr>
            <a:r>
              <a:rPr lang="en-GB" sz="1800" b="1" dirty="0" err="1"/>
              <a:t>Emerade</a:t>
            </a:r>
            <a:r>
              <a:rPr lang="en-GB" sz="1800" b="1" dirty="0"/>
              <a:t>:</a:t>
            </a:r>
            <a:r>
              <a:rPr lang="en-GB" sz="1800" dirty="0"/>
              <a:t> </a:t>
            </a:r>
            <a:r>
              <a:rPr lang="en-GB" sz="1800" dirty="0">
                <a:hlinkClick r:id="rId5"/>
              </a:rPr>
              <a:t>https://www.emerade.com/instruction-video</a:t>
            </a:r>
            <a:r>
              <a:rPr lang="en-GB" sz="1800" dirty="0"/>
              <a:t> </a:t>
            </a:r>
          </a:p>
          <a:p>
            <a:pPr marL="0" indent="0">
              <a:buNone/>
            </a:pPr>
            <a:endParaRPr lang="en-GB" sz="1800" dirty="0">
              <a:solidFill>
                <a:srgbClr val="D47800"/>
              </a:solidFill>
            </a:endParaRPr>
          </a:p>
          <a:p>
            <a:pPr marL="0" indent="0">
              <a:buNone/>
            </a:pPr>
            <a:r>
              <a:rPr lang="en-GB" sz="1800" b="1" dirty="0"/>
              <a:t>EpiPen:</a:t>
            </a:r>
            <a:r>
              <a:rPr lang="en-GB" sz="1800" dirty="0"/>
              <a:t> </a:t>
            </a:r>
            <a:r>
              <a:rPr lang="en-GB" sz="1800" dirty="0">
                <a:hlinkClick r:id="rId6"/>
              </a:rPr>
              <a:t>http://www.epipen.co.uk/demonstrationvideo/</a:t>
            </a:r>
            <a:r>
              <a:rPr lang="en-GB" sz="1800" dirty="0"/>
              <a:t> </a:t>
            </a:r>
          </a:p>
        </p:txBody>
      </p:sp>
      <p:pic>
        <p:nvPicPr>
          <p:cNvPr id="3" name="Picture 2" descr="A picture containing text, traffic light, vector graphics&#10;&#10;Description automatically generated">
            <a:extLst>
              <a:ext uri="{FF2B5EF4-FFF2-40B4-BE49-F238E27FC236}">
                <a16:creationId xmlns:a16="http://schemas.microsoft.com/office/drawing/2014/main" id="{5D30C52B-697F-6566-A26B-232F88F5F502}"/>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397663" y="5454660"/>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AD83068-2E93-7829-CE12-28C69EDBEF80}"/>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3D49F928-EAEA-52F1-34D8-47A212F85ED3}"/>
              </a:ext>
            </a:extLst>
          </p:cNvPr>
          <p:cNvPicPr>
            <a:picLocks noChangeAspect="1"/>
          </p:cNvPicPr>
          <p:nvPr/>
        </p:nvPicPr>
        <p:blipFill rotWithShape="1">
          <a:blip r:embed="rId7">
            <a:extLst>
              <a:ext uri="{28A0092B-C50C-407E-A947-70E740481C1C}">
                <a14:useLocalDpi xmlns:a14="http://schemas.microsoft.com/office/drawing/2010/main" val="0"/>
              </a:ext>
            </a:extLst>
          </a:blip>
          <a:srcRect l="80726" b="41348"/>
          <a:stretch/>
        </p:blipFill>
        <p:spPr>
          <a:xfrm>
            <a:off x="8004556" y="2503058"/>
            <a:ext cx="2805123" cy="3235623"/>
          </a:xfrm>
          <a:prstGeom prst="rect">
            <a:avLst/>
          </a:prstGeom>
        </p:spPr>
      </p:pic>
      <p:pic>
        <p:nvPicPr>
          <p:cNvPr id="7" name="Google Shape;191;p6">
            <a:extLst>
              <a:ext uri="{FF2B5EF4-FFF2-40B4-BE49-F238E27FC236}">
                <a16:creationId xmlns:a16="http://schemas.microsoft.com/office/drawing/2014/main" id="{3A9AEA3A-9BAE-E6A5-8B7E-C06B2A5F4710}"/>
              </a:ext>
            </a:extLst>
          </p:cNvPr>
          <p:cNvPicPr preferRelativeResize="0"/>
          <p:nvPr/>
        </p:nvPicPr>
        <p:blipFill rotWithShape="1">
          <a:blip r:embed="rId8">
            <a:alphaModFix/>
          </a:blip>
          <a:srcRect l="32472" r="5755" b="-2"/>
          <a:stretch/>
        </p:blipFill>
        <p:spPr>
          <a:xfrm>
            <a:off x="8345775" y="2680412"/>
            <a:ext cx="2255812" cy="2711720"/>
          </a:xfrm>
          <a:prstGeom prst="rect">
            <a:avLst/>
          </a:prstGeom>
          <a:noFill/>
          <a:ln>
            <a:noFill/>
          </a:ln>
        </p:spPr>
      </p:pic>
    </p:spTree>
    <p:extLst>
      <p:ext uri="{BB962C8B-B14F-4D97-AF65-F5344CB8AC3E}">
        <p14:creationId xmlns:p14="http://schemas.microsoft.com/office/powerpoint/2010/main" val="3352814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2424641-DD3F-AFA6-2CC1-813E316EF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88" y="3243241"/>
            <a:ext cx="4739208" cy="31391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252790" y="475633"/>
            <a:ext cx="6076890" cy="1039314"/>
          </a:xfrm>
        </p:spPr>
        <p:txBody>
          <a:bodyPr>
            <a:normAutofit/>
          </a:bodyPr>
          <a:lstStyle/>
          <a:p>
            <a:r>
              <a:rPr lang="en-GB" sz="4400">
                <a:solidFill>
                  <a:schemeClr val="tx2"/>
                </a:solidFill>
                <a:latin typeface="Geomanist" panose="02000503000000020004" pitchFamily="50" charset="0"/>
              </a:rPr>
              <a:t>Patient positioning</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22" name="TextBox 21">
            <a:extLst>
              <a:ext uri="{FF2B5EF4-FFF2-40B4-BE49-F238E27FC236}">
                <a16:creationId xmlns:a16="http://schemas.microsoft.com/office/drawing/2014/main" id="{80297322-3F8E-172E-96D5-237FEFFA02FA}"/>
              </a:ext>
            </a:extLst>
          </p:cNvPr>
          <p:cNvSpPr txBox="1"/>
          <p:nvPr/>
        </p:nvSpPr>
        <p:spPr>
          <a:xfrm>
            <a:off x="1030154" y="1842638"/>
            <a:ext cx="9524738" cy="1595309"/>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solidFill>
                  <a:prstClr val="black"/>
                </a:solidFill>
              </a:rPr>
              <a:t>A person showing any signs of anaphylaxis must stay where they are. They should lie flat with their legs raised to help blood flow back to their heart and vital organs.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solidFill>
                  <a:prstClr val="black"/>
                </a:solidFill>
              </a:rPr>
              <a:t>If symptoms are affecting the airway (breathing), they may need to be propped up to feel more comfortable, but this should be for as short a time as possible.</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solidFill>
                  <a:prstClr val="black"/>
                </a:solidFill>
              </a:rPr>
              <a:t>If the person is unconscious they should be placed in the </a:t>
            </a:r>
            <a:r>
              <a:rPr lang="en-GB" dirty="0">
                <a:solidFill>
                  <a:prstClr val="black"/>
                </a:solidFill>
                <a:hlinkClick r:id="rId5"/>
              </a:rPr>
              <a:t>recovery position</a:t>
            </a:r>
            <a:r>
              <a:rPr lang="en-GB" dirty="0">
                <a:solidFill>
                  <a:prstClr val="black"/>
                </a:solidFill>
              </a:rPr>
              <a:t>.</a:t>
            </a:r>
            <a:endParaRPr kumimoji="0" lang="en-GB" b="0" i="0" u="none" strike="noStrike" kern="1200" cap="none" spc="0" normalizeH="0" baseline="0" noProof="0" dirty="0">
              <a:ln>
                <a:noFill/>
              </a:ln>
              <a:solidFill>
                <a:prstClr val="black"/>
              </a:solidFill>
              <a:effectLst/>
              <a:uLnTx/>
              <a:uFillTx/>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BC037E83-92E8-568A-00BE-1FD0D1205916}"/>
              </a:ext>
            </a:extLst>
          </p:cNvPr>
          <p:cNvPicPr>
            <a:picLocks noChangeAspect="1"/>
          </p:cNvPicPr>
          <p:nvPr/>
        </p:nvPicPr>
        <p:blipFill rotWithShape="1">
          <a:blip r:embed="rId6">
            <a:extLst>
              <a:ext uri="{28A0092B-C50C-407E-A947-70E740481C1C}">
                <a14:useLocalDpi xmlns:a14="http://schemas.microsoft.com/office/drawing/2010/main" val="0"/>
              </a:ext>
            </a:extLst>
          </a:blip>
          <a:srcRect t="50000" r="66783"/>
          <a:stretch/>
        </p:blipFill>
        <p:spPr>
          <a:xfrm>
            <a:off x="1728432" y="3569648"/>
            <a:ext cx="4460240" cy="2849914"/>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3FAEEE6B-8F51-9D86-0959-D09E3001BF0D}"/>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7824907">
            <a:off x="10397662" y="5454658"/>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3F892D39-FD79-D9BB-917E-DB465915316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3579132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407610" y="506608"/>
            <a:ext cx="6076890" cy="1039314"/>
          </a:xfrm>
        </p:spPr>
        <p:txBody>
          <a:bodyPr>
            <a:normAutofit/>
          </a:bodyPr>
          <a:lstStyle/>
          <a:p>
            <a:r>
              <a:rPr lang="en-GB" sz="4400">
                <a:solidFill>
                  <a:schemeClr val="tx2"/>
                </a:solidFill>
                <a:latin typeface="Geomanist" panose="02000503000000020004" pitchFamily="50" charset="0"/>
              </a:rPr>
              <a:t>Further risks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22" name="TextBox 21">
            <a:extLst>
              <a:ext uri="{FF2B5EF4-FFF2-40B4-BE49-F238E27FC236}">
                <a16:creationId xmlns:a16="http://schemas.microsoft.com/office/drawing/2014/main" id="{80297322-3F8E-172E-96D5-237FEFFA02FA}"/>
              </a:ext>
            </a:extLst>
          </p:cNvPr>
          <p:cNvSpPr txBox="1"/>
          <p:nvPr/>
        </p:nvSpPr>
        <p:spPr>
          <a:xfrm>
            <a:off x="1800857" y="1718361"/>
            <a:ext cx="9524738" cy="5078313"/>
          </a:xfrm>
          <a:prstGeom prst="rect">
            <a:avLst/>
          </a:prstGeom>
          <a:noFill/>
        </p:spPr>
        <p:txBody>
          <a:bodyPr wrap="square">
            <a:spAutoFit/>
          </a:bodyPr>
          <a:lstStyle/>
          <a:p>
            <a:pPr marL="285750" indent="-285750">
              <a:buFont typeface="Arial" panose="020B0604020202020204" pitchFamily="34" charset="0"/>
              <a:buChar char="•"/>
            </a:pPr>
            <a:r>
              <a:rPr lang="en-GB" dirty="0"/>
              <a:t>Kissing - allergens can remain in the saliva for several hours – anywhere between 2 and 24 hours and even brushing teeth before kissing may not get rid of them effectively.  If you have an allergy, always check with the other person if they have eaten food you may be allergic to.</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Alcohol and certain medicines, such as non-steroidal anti-inflammatory drugs (e.g. aspirin and ibuprofen) can increase the severity of an allergic reaction.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Recreational drugs and alcohol may affect judgement so early signs of a reaction are not spotted and appropriate action is not taken in time.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Many people with serious allergies have asthma. Smoking is likely to make asthma worse and poorly controlled asthma can make serious allergies much more dangerous</a:t>
            </a:r>
          </a:p>
          <a:p>
            <a:pPr marL="285750" indent="-285750">
              <a:buFont typeface="Arial" panose="020B0604020202020204" pitchFamily="34" charset="0"/>
              <a:buChar char="•"/>
            </a:pPr>
            <a:r>
              <a:rPr lang="en-GB" dirty="0"/>
              <a:t>Exercising just before or just after contact with the allergen can increase the severity of an allergic reaction. </a:t>
            </a:r>
          </a:p>
          <a:p>
            <a:endParaRPr lang="en-GB" sz="1800" dirty="0">
              <a:latin typeface="Corbel" panose="020B0503020204020204" pitchFamily="34" charset="0"/>
            </a:endParaRPr>
          </a:p>
          <a:p>
            <a:endParaRPr lang="en-GB" sz="1800" dirty="0">
              <a:latin typeface="Corbel" panose="020B0503020204020204" pitchFamily="34" charset="0"/>
            </a:endParaRPr>
          </a:p>
        </p:txBody>
      </p:sp>
      <p:pic>
        <p:nvPicPr>
          <p:cNvPr id="12" name="Graphic 11" descr="Heart">
            <a:extLst>
              <a:ext uri="{FF2B5EF4-FFF2-40B4-BE49-F238E27FC236}">
                <a16:creationId xmlns:a16="http://schemas.microsoft.com/office/drawing/2014/main" id="{E6A65C65-BC3A-CF30-A718-FE8D1433EFF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8510" y="1557545"/>
            <a:ext cx="1018923" cy="1018923"/>
          </a:xfrm>
          <a:prstGeom prst="rect">
            <a:avLst/>
          </a:prstGeom>
        </p:spPr>
      </p:pic>
      <p:pic>
        <p:nvPicPr>
          <p:cNvPr id="13" name="Graphic 12" descr="Medicine">
            <a:extLst>
              <a:ext uri="{FF2B5EF4-FFF2-40B4-BE49-F238E27FC236}">
                <a16:creationId xmlns:a16="http://schemas.microsoft.com/office/drawing/2014/main" id="{96E35F81-4B8E-AEEB-DD00-0A71224DF3D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31091" y="2543851"/>
            <a:ext cx="1018924" cy="1018924"/>
          </a:xfrm>
          <a:prstGeom prst="rect">
            <a:avLst/>
          </a:prstGeom>
        </p:spPr>
      </p:pic>
      <p:pic>
        <p:nvPicPr>
          <p:cNvPr id="14" name="Graphic 13" descr="Wine">
            <a:extLst>
              <a:ext uri="{FF2B5EF4-FFF2-40B4-BE49-F238E27FC236}">
                <a16:creationId xmlns:a16="http://schemas.microsoft.com/office/drawing/2014/main" id="{82E41670-09AC-0A7E-1D13-BA90D20444CF}"/>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62495" y="3664037"/>
            <a:ext cx="847224" cy="847224"/>
          </a:xfrm>
          <a:prstGeom prst="rect">
            <a:avLst/>
          </a:prstGeom>
        </p:spPr>
      </p:pic>
      <p:pic>
        <p:nvPicPr>
          <p:cNvPr id="15" name="Graphic 14" descr="Smoking">
            <a:extLst>
              <a:ext uri="{FF2B5EF4-FFF2-40B4-BE49-F238E27FC236}">
                <a16:creationId xmlns:a16="http://schemas.microsoft.com/office/drawing/2014/main" id="{5BFA2275-8527-BD78-5D1E-F8CE52B0F5FC}"/>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885710" y="4388265"/>
            <a:ext cx="938207" cy="938207"/>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A3CA96B3-CFBD-31FE-A06D-D617554F315B}"/>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397664" y="5561302"/>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6B88ADA6-C896-F22A-98FA-9E09D3EC4547}"/>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pic>
        <p:nvPicPr>
          <p:cNvPr id="10" name="Graphic 9" descr="Run with solid fill">
            <a:extLst>
              <a:ext uri="{FF2B5EF4-FFF2-40B4-BE49-F238E27FC236}">
                <a16:creationId xmlns:a16="http://schemas.microsoft.com/office/drawing/2014/main" id="{6DBFBA07-163C-CBD9-75B4-6FEFBEF7893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4476" y="5374572"/>
            <a:ext cx="914400" cy="914400"/>
          </a:xfrm>
          <a:prstGeom prst="rect">
            <a:avLst/>
          </a:prstGeom>
        </p:spPr>
      </p:pic>
    </p:spTree>
    <p:extLst>
      <p:ext uri="{BB962C8B-B14F-4D97-AF65-F5344CB8AC3E}">
        <p14:creationId xmlns:p14="http://schemas.microsoft.com/office/powerpoint/2010/main" val="3530161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traffic light, vector graphics&#10;&#10;Description automatically generated">
            <a:extLst>
              <a:ext uri="{FF2B5EF4-FFF2-40B4-BE49-F238E27FC236}">
                <a16:creationId xmlns:a16="http://schemas.microsoft.com/office/drawing/2014/main" id="{6412D7D4-86D9-3835-D000-4AA52810865B}"/>
              </a:ext>
            </a:extLst>
          </p:cNvPr>
          <p:cNvPicPr>
            <a:picLocks noChangeAspect="1"/>
          </p:cNvPicPr>
          <p:nvPr/>
        </p:nvPicPr>
        <p:blipFill rotWithShape="1">
          <a:blip r:embed="rId3">
            <a:extLst>
              <a:ext uri="{28A0092B-C50C-407E-A947-70E740481C1C}">
                <a14:useLocalDpi xmlns:a14="http://schemas.microsoft.com/office/drawing/2010/main" val="0"/>
              </a:ext>
            </a:extLst>
          </a:blip>
          <a:srcRect l="81250" b="42794"/>
          <a:stretch/>
        </p:blipFill>
        <p:spPr>
          <a:xfrm rot="5400000">
            <a:off x="3507806" y="308053"/>
            <a:ext cx="4690625" cy="6703006"/>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68245" y="327713"/>
            <a:ext cx="12528490" cy="1039314"/>
          </a:xfrm>
        </p:spPr>
        <p:txBody>
          <a:bodyPr>
            <a:normAutofit/>
          </a:bodyPr>
          <a:lstStyle/>
          <a:p>
            <a:r>
              <a:rPr lang="en-GB" sz="4400">
                <a:solidFill>
                  <a:schemeClr val="tx2"/>
                </a:solidFill>
                <a:latin typeface="Geomanist" panose="02000503000000020004" pitchFamily="50" charset="0"/>
              </a:rPr>
              <a:t>Emotional impact – My life with allergies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pic>
        <p:nvPicPr>
          <p:cNvPr id="6" name="Picture 5" descr="A child sitting on a chair&#10;&#10;Description automatically generated with low confidence">
            <a:hlinkClick r:id="rId4"/>
            <a:extLst>
              <a:ext uri="{FF2B5EF4-FFF2-40B4-BE49-F238E27FC236}">
                <a16:creationId xmlns:a16="http://schemas.microsoft.com/office/drawing/2014/main" id="{D0BFDE84-0AB4-A3DF-D23D-3BB6593AE8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4356" y="1778186"/>
            <a:ext cx="5725324" cy="387721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CE8B9DFB-AB26-E1C2-5B37-68781D742C82}"/>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397662" y="5561302"/>
            <a:ext cx="1594941" cy="836646"/>
          </a:xfrm>
          <a:prstGeom prst="rect">
            <a:avLst/>
          </a:prstGeom>
        </p:spPr>
      </p:pic>
      <p:pic>
        <p:nvPicPr>
          <p:cNvPr id="9" name="Picture 8" descr="A picture containing text, traffic light, vector graphics&#10;&#10;Description automatically generated">
            <a:extLst>
              <a:ext uri="{FF2B5EF4-FFF2-40B4-BE49-F238E27FC236}">
                <a16:creationId xmlns:a16="http://schemas.microsoft.com/office/drawing/2014/main" id="{F6F4D80E-15A9-0F93-2421-A467BC19C094}"/>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4252863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962573" y="416414"/>
            <a:ext cx="6076890" cy="1039314"/>
          </a:xfrm>
        </p:spPr>
        <p:txBody>
          <a:bodyPr>
            <a:normAutofit/>
          </a:bodyPr>
          <a:lstStyle/>
          <a:p>
            <a:r>
              <a:rPr lang="en-GB" sz="4400">
                <a:solidFill>
                  <a:schemeClr val="tx2"/>
                </a:solidFill>
                <a:latin typeface="Geomanist" panose="02000503000000020004" pitchFamily="50" charset="0"/>
              </a:rPr>
              <a:t>Let’s talk about allergies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16" name="TextBox 15">
            <a:extLst>
              <a:ext uri="{FF2B5EF4-FFF2-40B4-BE49-F238E27FC236}">
                <a16:creationId xmlns:a16="http://schemas.microsoft.com/office/drawing/2014/main" id="{2EFED7B9-7798-5E6A-70AF-893C8D3D0971}"/>
              </a:ext>
            </a:extLst>
          </p:cNvPr>
          <p:cNvSpPr txBox="1"/>
          <p:nvPr/>
        </p:nvSpPr>
        <p:spPr>
          <a:xfrm>
            <a:off x="1066801" y="1983194"/>
            <a:ext cx="10128332" cy="3508653"/>
          </a:xfrm>
          <a:prstGeom prst="rect">
            <a:avLst/>
          </a:prstGeom>
          <a:noFill/>
        </p:spPr>
        <p:txBody>
          <a:bodyPr wrap="square" lIns="91440" tIns="45720" rIns="91440" bIns="45720" anchor="t">
            <a:spAutoFit/>
          </a:bodyPr>
          <a:lstStyle/>
          <a:p>
            <a:r>
              <a:rPr lang="en-GB" sz="2400" dirty="0">
                <a:solidFill>
                  <a:schemeClr val="accent1"/>
                </a:solidFill>
              </a:rPr>
              <a:t>If </a:t>
            </a:r>
            <a:r>
              <a:rPr lang="en-GB" sz="2400" b="1" u="sng" dirty="0">
                <a:solidFill>
                  <a:schemeClr val="accent1"/>
                </a:solidFill>
              </a:rPr>
              <a:t>you</a:t>
            </a:r>
            <a:r>
              <a:rPr lang="en-GB" sz="2400" b="1" dirty="0">
                <a:solidFill>
                  <a:schemeClr val="accent1"/>
                </a:solidFill>
              </a:rPr>
              <a:t> </a:t>
            </a:r>
            <a:r>
              <a:rPr lang="en-GB" sz="2400" dirty="0">
                <a:solidFill>
                  <a:schemeClr val="accent1"/>
                </a:solidFill>
              </a:rPr>
              <a:t>have an allergy</a:t>
            </a:r>
          </a:p>
          <a:p>
            <a:endParaRPr lang="en-GB" b="1" dirty="0">
              <a:solidFill>
                <a:srgbClr val="D47800"/>
              </a:solidFill>
            </a:endParaRPr>
          </a:p>
          <a:p>
            <a:pPr marL="285750" indent="-285750">
              <a:buFont typeface="Arial" panose="020B0604020202020204" pitchFamily="34" charset="0"/>
              <a:buChar char="•"/>
            </a:pPr>
            <a:r>
              <a:rPr lang="en-GB" dirty="0"/>
              <a:t>It is up to you to make your allergy known to your friends and peers – it is not embarrassing and helps to keep you safe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Let your friends and peers know where your medication is and teach them how to use it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Don’t be tempted to share food or drinks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Practice good hygiene to prevent cross contamination of allergens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Carry your adrenaline auto-injectors with you at all times</a:t>
            </a:r>
          </a:p>
        </p:txBody>
      </p:sp>
      <p:pic>
        <p:nvPicPr>
          <p:cNvPr id="3" name="Picture 2" descr="A picture containing text, traffic light, vector graphics&#10;&#10;Description automatically generated">
            <a:extLst>
              <a:ext uri="{FF2B5EF4-FFF2-40B4-BE49-F238E27FC236}">
                <a16:creationId xmlns:a16="http://schemas.microsoft.com/office/drawing/2014/main" id="{651BF653-2F95-5FA9-4E92-791C1EE36C26}"/>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397662" y="5561302"/>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7C20DCFD-A6BA-7168-4AE4-7425C881100E}"/>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1205450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962573" y="416414"/>
            <a:ext cx="6076890" cy="1039314"/>
          </a:xfrm>
        </p:spPr>
        <p:txBody>
          <a:bodyPr>
            <a:normAutofit/>
          </a:bodyPr>
          <a:lstStyle/>
          <a:p>
            <a:r>
              <a:rPr lang="en-GB" sz="4400">
                <a:solidFill>
                  <a:schemeClr val="tx2"/>
                </a:solidFill>
                <a:latin typeface="Geomanist" panose="02000503000000020004" pitchFamily="50" charset="0"/>
              </a:rPr>
              <a:t>Let’s talk about allergies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16" name="TextBox 15">
            <a:extLst>
              <a:ext uri="{FF2B5EF4-FFF2-40B4-BE49-F238E27FC236}">
                <a16:creationId xmlns:a16="http://schemas.microsoft.com/office/drawing/2014/main" id="{2EFED7B9-7798-5E6A-70AF-893C8D3D0971}"/>
              </a:ext>
            </a:extLst>
          </p:cNvPr>
          <p:cNvSpPr txBox="1"/>
          <p:nvPr/>
        </p:nvSpPr>
        <p:spPr>
          <a:xfrm>
            <a:off x="1066801" y="1983194"/>
            <a:ext cx="10128332" cy="3231654"/>
          </a:xfrm>
          <a:prstGeom prst="rect">
            <a:avLst/>
          </a:prstGeom>
          <a:noFill/>
        </p:spPr>
        <p:txBody>
          <a:bodyPr wrap="square">
            <a:spAutoFit/>
          </a:bodyPr>
          <a:lstStyle/>
          <a:p>
            <a:r>
              <a:rPr lang="en-GB" sz="2400" dirty="0">
                <a:solidFill>
                  <a:schemeClr val="accent1"/>
                </a:solidFill>
              </a:rPr>
              <a:t>If </a:t>
            </a:r>
            <a:r>
              <a:rPr lang="en-GB" sz="2400" b="1" u="sng" dirty="0">
                <a:solidFill>
                  <a:schemeClr val="accent1"/>
                </a:solidFill>
              </a:rPr>
              <a:t>your friend </a:t>
            </a:r>
            <a:r>
              <a:rPr lang="en-GB" sz="2400" dirty="0">
                <a:solidFill>
                  <a:schemeClr val="accent1"/>
                </a:solidFill>
              </a:rPr>
              <a:t>has an allergy</a:t>
            </a:r>
          </a:p>
          <a:p>
            <a:endParaRPr lang="en-GB" b="1" dirty="0">
              <a:solidFill>
                <a:srgbClr val="D47800"/>
              </a:solidFill>
            </a:endParaRPr>
          </a:p>
          <a:p>
            <a:pPr marL="285750" indent="-285750">
              <a:buFont typeface="Arial" panose="020B0604020202020204" pitchFamily="34" charset="0"/>
              <a:buChar char="•"/>
            </a:pPr>
            <a:r>
              <a:rPr lang="en-GB" dirty="0"/>
              <a:t>Recognise the symptoms of an allergic reaction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Know how to get help</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Learn how to use your friend’s adrenaline auto-injector</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Be understanding – be supportive, listen and don’t be scared to ask questions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Practice good hygiene to prevent cross contamination of allergens</a:t>
            </a:r>
          </a:p>
        </p:txBody>
      </p:sp>
      <p:pic>
        <p:nvPicPr>
          <p:cNvPr id="3" name="Picture 2" descr="A picture containing text, traffic light, vector graphics&#10;&#10;Description automatically generated">
            <a:extLst>
              <a:ext uri="{FF2B5EF4-FFF2-40B4-BE49-F238E27FC236}">
                <a16:creationId xmlns:a16="http://schemas.microsoft.com/office/drawing/2014/main" id="{36AD324C-D8F6-D1AD-2B3D-5101C4996081}"/>
              </a:ext>
            </a:extLst>
          </p:cNvPr>
          <p:cNvPicPr>
            <a:picLocks noChangeAspect="1"/>
          </p:cNvPicPr>
          <p:nvPr/>
        </p:nvPicPr>
        <p:blipFill rotWithShape="1">
          <a:blip r:embed="rId2">
            <a:extLst>
              <a:ext uri="{28A0092B-C50C-407E-A947-70E740481C1C}">
                <a14:useLocalDpi xmlns:a14="http://schemas.microsoft.com/office/drawing/2010/main" val="0"/>
              </a:ext>
            </a:extLst>
          </a:blip>
          <a:srcRect l="34934" t="22667" r="51985" b="62682"/>
          <a:stretch/>
        </p:blipFill>
        <p:spPr>
          <a:xfrm rot="7824907">
            <a:off x="10397663" y="5454660"/>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432953D8-FDFC-39A0-E15A-BF3A1E64F1A5}"/>
              </a:ext>
            </a:extLst>
          </p:cNvPr>
          <p:cNvPicPr>
            <a:picLocks noChangeAspect="1"/>
          </p:cNvPicPr>
          <p:nvPr/>
        </p:nvPicPr>
        <p:blipFill rotWithShape="1">
          <a:blip r:embed="rId2">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2616435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16876" y="606640"/>
            <a:ext cx="8272575" cy="1039314"/>
          </a:xfrm>
        </p:spPr>
        <p:txBody>
          <a:bodyPr>
            <a:normAutofit/>
          </a:bodyPr>
          <a:lstStyle/>
          <a:p>
            <a:pPr algn="l"/>
            <a:r>
              <a:rPr lang="en-GB" sz="4800" dirty="0">
                <a:solidFill>
                  <a:schemeClr val="tx2"/>
                </a:solidFill>
                <a:latin typeface="Geomanist" panose="02000503000000020004" pitchFamily="50" charset="0"/>
              </a:rPr>
              <a:t>Bullying is never ok</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37373"/>
            <a:ext cx="3348318" cy="744076"/>
          </a:xfrm>
          <a:prstGeom prst="rect">
            <a:avLst/>
          </a:prstGeom>
        </p:spPr>
      </p:pic>
      <p:sp>
        <p:nvSpPr>
          <p:cNvPr id="22" name="Google Shape;208;p8">
            <a:extLst>
              <a:ext uri="{FF2B5EF4-FFF2-40B4-BE49-F238E27FC236}">
                <a16:creationId xmlns:a16="http://schemas.microsoft.com/office/drawing/2014/main" id="{CDA4CC40-61DA-B088-EAE9-62FB6A56151E}"/>
              </a:ext>
            </a:extLst>
          </p:cNvPr>
          <p:cNvSpPr txBox="1"/>
          <p:nvPr/>
        </p:nvSpPr>
        <p:spPr>
          <a:xfrm>
            <a:off x="893010" y="2157428"/>
            <a:ext cx="7148420" cy="23559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000" b="0" i="0" u="none" strike="noStrike" cap="none" dirty="0">
                <a:solidFill>
                  <a:schemeClr val="dk1"/>
                </a:solidFill>
                <a:ea typeface="Corbel"/>
                <a:cs typeface="Corbel"/>
                <a:sym typeface="Corbel"/>
              </a:rPr>
              <a:t>Food allergy bullyin</a:t>
            </a:r>
            <a:r>
              <a:rPr lang="en-GB" sz="2000" dirty="0">
                <a:solidFill>
                  <a:schemeClr val="dk1"/>
                </a:solidFill>
                <a:ea typeface="Corbel"/>
                <a:cs typeface="Corbel"/>
                <a:sym typeface="Corbel"/>
              </a:rPr>
              <a:t>g is when someone with allergies is teased or even threatened with the foods they are allergic to</a:t>
            </a:r>
          </a:p>
          <a:p>
            <a:pPr marR="0" lvl="0" algn="l" rtl="0">
              <a:lnSpc>
                <a:spcPct val="110000"/>
              </a:lnSpc>
              <a:spcBef>
                <a:spcPts val="0"/>
              </a:spcBef>
              <a:spcAft>
                <a:spcPts val="0"/>
              </a:spcAft>
              <a:buClr>
                <a:schemeClr val="dk2"/>
              </a:buClr>
              <a:buSzPts val="2400"/>
            </a:pPr>
            <a:endParaRPr lang="en-GB" sz="2000" dirty="0">
              <a:solidFill>
                <a:schemeClr val="dk1"/>
              </a:solidFill>
              <a:ea typeface="Corbel"/>
              <a:cs typeface="Corbel"/>
              <a:sym typeface="Corbel"/>
            </a:endParaRPr>
          </a:p>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000" dirty="0">
                <a:solidFill>
                  <a:schemeClr val="dk1"/>
                </a:solidFill>
                <a:ea typeface="Corbel"/>
                <a:cs typeface="Corbel"/>
                <a:sym typeface="Corbel"/>
              </a:rPr>
              <a:t>This is extremely dangerous and unsafe for the allergic person, and can even be life-threatening</a:t>
            </a:r>
          </a:p>
          <a:p>
            <a:pPr marR="0" lvl="0" algn="l" rtl="0">
              <a:lnSpc>
                <a:spcPct val="110000"/>
              </a:lnSpc>
              <a:spcBef>
                <a:spcPts val="0"/>
              </a:spcBef>
              <a:spcAft>
                <a:spcPts val="0"/>
              </a:spcAft>
              <a:buClr>
                <a:schemeClr val="dk2"/>
              </a:buClr>
              <a:buSzPts val="2400"/>
            </a:pPr>
            <a:endParaRPr lang="en-GB" sz="2000" dirty="0">
              <a:solidFill>
                <a:schemeClr val="dk1"/>
              </a:solidFill>
              <a:ea typeface="Corbel"/>
              <a:cs typeface="Corbel"/>
              <a:sym typeface="Corbel"/>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88C5BCDA-CFCA-BF16-8653-339FC09C8F58}"/>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9701C82B-B09E-CCC9-5AB2-E27DD090B789}"/>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19406" y="148189"/>
            <a:ext cx="1594941" cy="836646"/>
          </a:xfrm>
          <a:prstGeom prst="rect">
            <a:avLst/>
          </a:prstGeom>
        </p:spPr>
      </p:pic>
      <p:pic>
        <p:nvPicPr>
          <p:cNvPr id="7" name="Picture 6" descr="A picture containing text, traffic light, vector graphics&#10;&#10;Description automatically generated">
            <a:extLst>
              <a:ext uri="{FF2B5EF4-FFF2-40B4-BE49-F238E27FC236}">
                <a16:creationId xmlns:a16="http://schemas.microsoft.com/office/drawing/2014/main" id="{FFE2CD40-2642-27E2-3742-A47BAD6B1B3E}"/>
              </a:ext>
            </a:extLst>
          </p:cNvPr>
          <p:cNvPicPr>
            <a:picLocks noChangeAspect="1"/>
          </p:cNvPicPr>
          <p:nvPr/>
        </p:nvPicPr>
        <p:blipFill rotWithShape="1">
          <a:blip r:embed="rId4">
            <a:extLst>
              <a:ext uri="{28A0092B-C50C-407E-A947-70E740481C1C}">
                <a14:useLocalDpi xmlns:a14="http://schemas.microsoft.com/office/drawing/2010/main" val="0"/>
              </a:ext>
            </a:extLst>
          </a:blip>
          <a:srcRect l="80726" b="41348"/>
          <a:stretch/>
        </p:blipFill>
        <p:spPr>
          <a:xfrm>
            <a:off x="7952869" y="1228292"/>
            <a:ext cx="2850101" cy="3211733"/>
          </a:xfrm>
          <a:prstGeom prst="rect">
            <a:avLst/>
          </a:prstGeom>
        </p:spPr>
      </p:pic>
      <p:sp>
        <p:nvSpPr>
          <p:cNvPr id="10" name="TextBox 9">
            <a:extLst>
              <a:ext uri="{FF2B5EF4-FFF2-40B4-BE49-F238E27FC236}">
                <a16:creationId xmlns:a16="http://schemas.microsoft.com/office/drawing/2014/main" id="{1D979E7D-7384-DDDF-C852-355AD5C12295}"/>
              </a:ext>
            </a:extLst>
          </p:cNvPr>
          <p:cNvSpPr txBox="1"/>
          <p:nvPr/>
        </p:nvSpPr>
        <p:spPr>
          <a:xfrm>
            <a:off x="1347217" y="4664171"/>
            <a:ext cx="8199426" cy="1014508"/>
          </a:xfrm>
          <a:prstGeom prst="rect">
            <a:avLst/>
          </a:prstGeom>
          <a:noFill/>
        </p:spPr>
        <p:txBody>
          <a:bodyPr wrap="square">
            <a:spAutoFit/>
          </a:bodyPr>
          <a:lstStyle/>
          <a:p>
            <a:pPr marR="0" lvl="0" algn="ctr" rtl="0">
              <a:lnSpc>
                <a:spcPct val="110000"/>
              </a:lnSpc>
              <a:spcBef>
                <a:spcPts val="0"/>
              </a:spcBef>
              <a:spcAft>
                <a:spcPts val="0"/>
              </a:spcAft>
              <a:buClr>
                <a:schemeClr val="dk2"/>
              </a:buClr>
              <a:buSzPts val="2400"/>
            </a:pPr>
            <a:r>
              <a:rPr lang="en-GB" sz="2800" b="1" i="0" u="none" strike="noStrike" cap="none" dirty="0">
                <a:solidFill>
                  <a:schemeClr val="accent5"/>
                </a:solidFill>
                <a:ea typeface="Corbel"/>
                <a:cs typeface="Corbel"/>
                <a:sym typeface="Corbel"/>
              </a:rPr>
              <a:t>Remember, anaphylaxis is a serious, life-threatening allergic reaction</a:t>
            </a:r>
          </a:p>
        </p:txBody>
      </p:sp>
      <p:pic>
        <p:nvPicPr>
          <p:cNvPr id="2050" name="Picture 2">
            <a:extLst>
              <a:ext uri="{FF2B5EF4-FFF2-40B4-BE49-F238E27FC236}">
                <a16:creationId xmlns:a16="http://schemas.microsoft.com/office/drawing/2014/main" id="{419ADD00-CFB4-14BE-300C-05592112A8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5756" y="1521211"/>
            <a:ext cx="2365903" cy="2469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40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85EA77-41A9-367A-CB35-F4F52DF28BD5}"/>
              </a:ext>
            </a:extLst>
          </p:cNvPr>
          <p:cNvPicPr>
            <a:picLocks noChangeAspect="1"/>
          </p:cNvPicPr>
          <p:nvPr/>
        </p:nvPicPr>
        <p:blipFill rotWithShape="1">
          <a:blip r:embed="rId3"/>
          <a:srcRect l="6560" t="5144" r="1093"/>
          <a:stretch/>
        </p:blipFill>
        <p:spPr>
          <a:xfrm>
            <a:off x="6078946" y="1422314"/>
            <a:ext cx="4736901" cy="4865602"/>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16876" y="494187"/>
            <a:ext cx="8272575" cy="1039314"/>
          </a:xfrm>
        </p:spPr>
        <p:txBody>
          <a:bodyPr>
            <a:normAutofit/>
          </a:bodyPr>
          <a:lstStyle/>
          <a:p>
            <a:pPr algn="l"/>
            <a:r>
              <a:rPr lang="en-GB" sz="4800" dirty="0">
                <a:solidFill>
                  <a:schemeClr val="tx2"/>
                </a:solidFill>
                <a:latin typeface="Geomanist" panose="02000503000000020004" pitchFamily="50" charset="0"/>
              </a:rPr>
              <a:t>Bullying is never ok</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7009098" y="5937373"/>
            <a:ext cx="3348318" cy="744076"/>
          </a:xfrm>
          <a:prstGeom prst="rect">
            <a:avLst/>
          </a:prstGeom>
        </p:spPr>
      </p:pic>
      <p:sp>
        <p:nvSpPr>
          <p:cNvPr id="22" name="Google Shape;208;p8">
            <a:extLst>
              <a:ext uri="{FF2B5EF4-FFF2-40B4-BE49-F238E27FC236}">
                <a16:creationId xmlns:a16="http://schemas.microsoft.com/office/drawing/2014/main" id="{CDA4CC40-61DA-B088-EAE9-62FB6A56151E}"/>
              </a:ext>
            </a:extLst>
          </p:cNvPr>
          <p:cNvSpPr txBox="1"/>
          <p:nvPr/>
        </p:nvSpPr>
        <p:spPr>
          <a:xfrm>
            <a:off x="1087226" y="1852160"/>
            <a:ext cx="4736902" cy="410361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800" b="0" i="0" dirty="0">
                <a:effectLst/>
              </a:rPr>
              <a:t>If you’ve been bullied because of food allergies, or if you’ve seen bullying happen because of food allergies, please tell a trusted grown up.</a:t>
            </a:r>
            <a:endParaRPr lang="en-GB" sz="2800" b="0" i="0" u="none" strike="noStrike" cap="none" dirty="0">
              <a:ea typeface="Corbel"/>
              <a:cs typeface="Corbel"/>
              <a:sym typeface="Corbel"/>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88C5BCDA-CFCA-BF16-8653-339FC09C8F5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9701C82B-B09E-CCC9-5AB2-E27DD090B789}"/>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19406" y="148189"/>
            <a:ext cx="1594941" cy="836646"/>
          </a:xfrm>
          <a:prstGeom prst="rect">
            <a:avLst/>
          </a:prstGeom>
        </p:spPr>
      </p:pic>
    </p:spTree>
    <p:extLst>
      <p:ext uri="{BB962C8B-B14F-4D97-AF65-F5344CB8AC3E}">
        <p14:creationId xmlns:p14="http://schemas.microsoft.com/office/powerpoint/2010/main" val="903887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13309"/>
            <a:ext cx="3348318" cy="744076"/>
          </a:xfrm>
          <a:prstGeom prst="rect">
            <a:avLst/>
          </a:prstGeom>
        </p:spPr>
      </p:pic>
      <p:sp>
        <p:nvSpPr>
          <p:cNvPr id="13" name="Google Shape;215;p9">
            <a:extLst>
              <a:ext uri="{FF2B5EF4-FFF2-40B4-BE49-F238E27FC236}">
                <a16:creationId xmlns:a16="http://schemas.microsoft.com/office/drawing/2014/main" id="{F9054ACD-5BDC-E8ED-64B8-3059A5F9625D}"/>
              </a:ext>
            </a:extLst>
          </p:cNvPr>
          <p:cNvSpPr/>
          <p:nvPr/>
        </p:nvSpPr>
        <p:spPr>
          <a:xfrm>
            <a:off x="1202931" y="964554"/>
            <a:ext cx="978613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Open Sans" pitchFamily="2" charset="0"/>
                <a:ea typeface="Open Sans" pitchFamily="2" charset="0"/>
                <a:cs typeface="Open Sans" pitchFamily="2" charset="0"/>
                <a:sym typeface="Corbel"/>
              </a:rPr>
              <a:t>Anaphylaxis UK is the only UK wide charity solely focused on supporting people at risk of serious allergic reactions. </a:t>
            </a:r>
            <a:endParaRPr dirty="0">
              <a:latin typeface="Open Sans" pitchFamily="2" charset="0"/>
              <a:ea typeface="Open Sans" pitchFamily="2" charset="0"/>
              <a:cs typeface="Open Sans" pitchFamily="2" charset="0"/>
            </a:endParaRPr>
          </a:p>
        </p:txBody>
      </p:sp>
      <p:pic>
        <p:nvPicPr>
          <p:cNvPr id="14" name="Picture 13" descr="A picture containing icon&#10;&#10;Description automatically generated">
            <a:hlinkClick r:id="rId4"/>
            <a:extLst>
              <a:ext uri="{FF2B5EF4-FFF2-40B4-BE49-F238E27FC236}">
                <a16:creationId xmlns:a16="http://schemas.microsoft.com/office/drawing/2014/main" id="{E135C682-BC47-6891-0470-5FDDDD2D63B1}"/>
              </a:ext>
            </a:extLst>
          </p:cNvPr>
          <p:cNvPicPr>
            <a:picLocks noChangeAspect="1"/>
          </p:cNvPicPr>
          <p:nvPr/>
        </p:nvPicPr>
        <p:blipFill>
          <a:blip r:embed="rId5"/>
          <a:stretch>
            <a:fillRect/>
          </a:stretch>
        </p:blipFill>
        <p:spPr>
          <a:xfrm>
            <a:off x="3015560" y="1972929"/>
            <a:ext cx="5863460" cy="1752897"/>
          </a:xfrm>
          <a:prstGeom prst="rect">
            <a:avLst/>
          </a:prstGeom>
        </p:spPr>
      </p:pic>
      <p:pic>
        <p:nvPicPr>
          <p:cNvPr id="2" name="Picture 1" descr="A picture containing text, traffic light, vector graphics&#10;&#10;Description automatically generated">
            <a:extLst>
              <a:ext uri="{FF2B5EF4-FFF2-40B4-BE49-F238E27FC236}">
                <a16:creationId xmlns:a16="http://schemas.microsoft.com/office/drawing/2014/main" id="{9A9FFE50-7651-6264-2143-92D0AFC298AC}"/>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13B22C8D-37F7-7D4F-968A-FC00DEABC09C}"/>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295848" y="213758"/>
            <a:ext cx="1594941" cy="836646"/>
          </a:xfrm>
          <a:prstGeom prst="rect">
            <a:avLst/>
          </a:prstGeom>
        </p:spPr>
      </p:pic>
      <p:sp>
        <p:nvSpPr>
          <p:cNvPr id="4" name="TextBox 3">
            <a:extLst>
              <a:ext uri="{FF2B5EF4-FFF2-40B4-BE49-F238E27FC236}">
                <a16:creationId xmlns:a16="http://schemas.microsoft.com/office/drawing/2014/main" id="{C0D96EFA-CA35-E164-46C8-783017AC2FAB}"/>
              </a:ext>
            </a:extLst>
          </p:cNvPr>
          <p:cNvSpPr txBox="1"/>
          <p:nvPr/>
        </p:nvSpPr>
        <p:spPr>
          <a:xfrm>
            <a:off x="1417220" y="4144482"/>
            <a:ext cx="1840832" cy="646331"/>
          </a:xfrm>
          <a:prstGeom prst="rect">
            <a:avLst/>
          </a:prstGeom>
          <a:noFill/>
        </p:spPr>
        <p:txBody>
          <a:bodyPr wrap="square" rtlCol="0">
            <a:spAutoFit/>
          </a:bodyPr>
          <a:lstStyle/>
          <a:p>
            <a:r>
              <a:rPr lang="en-GB" dirty="0">
                <a:hlinkClick r:id="rId6"/>
              </a:rPr>
              <a:t>Safer Schools Programme</a:t>
            </a:r>
            <a:endParaRPr lang="en-GB" dirty="0"/>
          </a:p>
        </p:txBody>
      </p:sp>
      <p:sp>
        <p:nvSpPr>
          <p:cNvPr id="6" name="TextBox 5">
            <a:extLst>
              <a:ext uri="{FF2B5EF4-FFF2-40B4-BE49-F238E27FC236}">
                <a16:creationId xmlns:a16="http://schemas.microsoft.com/office/drawing/2014/main" id="{BE7A67D6-ED2B-2740-367C-9C76FFE7BD72}"/>
              </a:ext>
            </a:extLst>
          </p:cNvPr>
          <p:cNvSpPr txBox="1"/>
          <p:nvPr/>
        </p:nvSpPr>
        <p:spPr>
          <a:xfrm>
            <a:off x="5380836" y="4890368"/>
            <a:ext cx="1840832" cy="646331"/>
          </a:xfrm>
          <a:prstGeom prst="rect">
            <a:avLst/>
          </a:prstGeom>
          <a:noFill/>
        </p:spPr>
        <p:txBody>
          <a:bodyPr wrap="square" rtlCol="0">
            <a:spAutoFit/>
          </a:bodyPr>
          <a:lstStyle/>
          <a:p>
            <a:r>
              <a:rPr lang="en-GB" dirty="0">
                <a:hlinkClick r:id="rId7"/>
              </a:rPr>
              <a:t>AllergyWise online training</a:t>
            </a:r>
            <a:endParaRPr lang="en-GB" dirty="0"/>
          </a:p>
        </p:txBody>
      </p:sp>
      <p:sp>
        <p:nvSpPr>
          <p:cNvPr id="7" name="TextBox 6">
            <a:extLst>
              <a:ext uri="{FF2B5EF4-FFF2-40B4-BE49-F238E27FC236}">
                <a16:creationId xmlns:a16="http://schemas.microsoft.com/office/drawing/2014/main" id="{FB21210D-C9A3-A38A-12F0-2506E8499170}"/>
              </a:ext>
            </a:extLst>
          </p:cNvPr>
          <p:cNvSpPr txBox="1"/>
          <p:nvPr/>
        </p:nvSpPr>
        <p:spPr>
          <a:xfrm>
            <a:off x="3610462" y="4717816"/>
            <a:ext cx="1840832" cy="369332"/>
          </a:xfrm>
          <a:prstGeom prst="rect">
            <a:avLst/>
          </a:prstGeom>
          <a:noFill/>
        </p:spPr>
        <p:txBody>
          <a:bodyPr wrap="square" rtlCol="0">
            <a:spAutoFit/>
          </a:bodyPr>
          <a:lstStyle/>
          <a:p>
            <a:r>
              <a:rPr lang="en-GB" dirty="0">
                <a:hlinkClick r:id="rId8"/>
              </a:rPr>
              <a:t>Factsheets</a:t>
            </a:r>
            <a:endParaRPr lang="en-GB" dirty="0"/>
          </a:p>
        </p:txBody>
      </p:sp>
      <p:sp>
        <p:nvSpPr>
          <p:cNvPr id="9" name="TextBox 8">
            <a:extLst>
              <a:ext uri="{FF2B5EF4-FFF2-40B4-BE49-F238E27FC236}">
                <a16:creationId xmlns:a16="http://schemas.microsoft.com/office/drawing/2014/main" id="{18EC301C-641C-A9AA-6C38-FB6C2EE2D600}"/>
              </a:ext>
            </a:extLst>
          </p:cNvPr>
          <p:cNvSpPr txBox="1"/>
          <p:nvPr/>
        </p:nvSpPr>
        <p:spPr>
          <a:xfrm>
            <a:off x="8810827" y="4123190"/>
            <a:ext cx="1840832" cy="646331"/>
          </a:xfrm>
          <a:prstGeom prst="rect">
            <a:avLst/>
          </a:prstGeom>
          <a:noFill/>
        </p:spPr>
        <p:txBody>
          <a:bodyPr wrap="square" rtlCol="0">
            <a:spAutoFit/>
          </a:bodyPr>
          <a:lstStyle/>
          <a:p>
            <a:r>
              <a:rPr lang="en-GB" dirty="0">
                <a:hlinkClick r:id="rId9"/>
              </a:rPr>
              <a:t>Podcasts &amp; Webinars</a:t>
            </a:r>
            <a:endParaRPr lang="en-GB" dirty="0"/>
          </a:p>
        </p:txBody>
      </p:sp>
      <p:sp>
        <p:nvSpPr>
          <p:cNvPr id="10" name="TextBox 9">
            <a:extLst>
              <a:ext uri="{FF2B5EF4-FFF2-40B4-BE49-F238E27FC236}">
                <a16:creationId xmlns:a16="http://schemas.microsoft.com/office/drawing/2014/main" id="{B90A1C65-ABEF-0D42-0E1F-75FA6BABC10F}"/>
              </a:ext>
            </a:extLst>
          </p:cNvPr>
          <p:cNvSpPr txBox="1"/>
          <p:nvPr/>
        </p:nvSpPr>
        <p:spPr>
          <a:xfrm>
            <a:off x="7330486" y="4759188"/>
            <a:ext cx="1840832" cy="369332"/>
          </a:xfrm>
          <a:prstGeom prst="rect">
            <a:avLst/>
          </a:prstGeom>
          <a:noFill/>
        </p:spPr>
        <p:txBody>
          <a:bodyPr wrap="square" rtlCol="0">
            <a:spAutoFit/>
          </a:bodyPr>
          <a:lstStyle/>
          <a:p>
            <a:r>
              <a:rPr lang="en-GB" dirty="0">
                <a:hlinkClick r:id="rId10"/>
              </a:rPr>
              <a:t>Helpline</a:t>
            </a:r>
            <a:endParaRPr lang="en-GB" dirty="0"/>
          </a:p>
        </p:txBody>
      </p:sp>
      <p:pic>
        <p:nvPicPr>
          <p:cNvPr id="15" name="Picture 14" descr="A picture containing text, traffic light, vector graphics&#10;&#10;Description automatically generated">
            <a:extLst>
              <a:ext uri="{FF2B5EF4-FFF2-40B4-BE49-F238E27FC236}">
                <a16:creationId xmlns:a16="http://schemas.microsoft.com/office/drawing/2014/main" id="{EF80504A-B4B4-071C-B3B5-DCE9A8E55B4B}"/>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7670321">
            <a:off x="2676422" y="3484259"/>
            <a:ext cx="992099" cy="706993"/>
          </a:xfrm>
          <a:prstGeom prst="rect">
            <a:avLst/>
          </a:prstGeom>
        </p:spPr>
      </p:pic>
      <p:pic>
        <p:nvPicPr>
          <p:cNvPr id="16" name="Picture 15" descr="A picture containing text, traffic light, vector graphics&#10;&#10;Description automatically generated">
            <a:extLst>
              <a:ext uri="{FF2B5EF4-FFF2-40B4-BE49-F238E27FC236}">
                <a16:creationId xmlns:a16="http://schemas.microsoft.com/office/drawing/2014/main" id="{CCC4829C-9ABF-5F92-05C9-E8306D7979CC}"/>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6191905">
            <a:off x="3882744" y="3979999"/>
            <a:ext cx="992099" cy="706993"/>
          </a:xfrm>
          <a:prstGeom prst="rect">
            <a:avLst/>
          </a:prstGeom>
        </p:spPr>
      </p:pic>
      <p:pic>
        <p:nvPicPr>
          <p:cNvPr id="18" name="Picture 17" descr="A picture containing text, traffic light, vector graphics&#10;&#10;Description automatically generated">
            <a:extLst>
              <a:ext uri="{FF2B5EF4-FFF2-40B4-BE49-F238E27FC236}">
                <a16:creationId xmlns:a16="http://schemas.microsoft.com/office/drawing/2014/main" id="{9D93BCD3-1E56-F3A2-F961-E42971E32CBE}"/>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5400000">
            <a:off x="5538867" y="4040822"/>
            <a:ext cx="992099" cy="706993"/>
          </a:xfrm>
          <a:prstGeom prst="rect">
            <a:avLst/>
          </a:prstGeom>
        </p:spPr>
      </p:pic>
      <p:pic>
        <p:nvPicPr>
          <p:cNvPr id="19" name="Picture 18" descr="A picture containing text, traffic light, vector graphics&#10;&#10;Description automatically generated">
            <a:extLst>
              <a:ext uri="{FF2B5EF4-FFF2-40B4-BE49-F238E27FC236}">
                <a16:creationId xmlns:a16="http://schemas.microsoft.com/office/drawing/2014/main" id="{4C81F54D-9971-F08C-295B-F8CC14BC591D}"/>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4665077">
            <a:off x="7086526" y="3951239"/>
            <a:ext cx="992099" cy="706993"/>
          </a:xfrm>
          <a:prstGeom prst="rect">
            <a:avLst/>
          </a:prstGeom>
        </p:spPr>
      </p:pic>
      <p:pic>
        <p:nvPicPr>
          <p:cNvPr id="20" name="Picture 19" descr="A picture containing text, traffic light, vector graphics&#10;&#10;Description automatically generated">
            <a:extLst>
              <a:ext uri="{FF2B5EF4-FFF2-40B4-BE49-F238E27FC236}">
                <a16:creationId xmlns:a16="http://schemas.microsoft.com/office/drawing/2014/main" id="{1B7DD712-A670-035E-6AC5-ADB5D6367463}"/>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2626699">
            <a:off x="8028855" y="3533367"/>
            <a:ext cx="992099" cy="706993"/>
          </a:xfrm>
          <a:prstGeom prst="rect">
            <a:avLst/>
          </a:prstGeom>
        </p:spPr>
      </p:pic>
    </p:spTree>
    <p:extLst>
      <p:ext uri="{BB962C8B-B14F-4D97-AF65-F5344CB8AC3E}">
        <p14:creationId xmlns:p14="http://schemas.microsoft.com/office/powerpoint/2010/main" val="2128602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0" y="655346"/>
            <a:ext cx="4924273" cy="1039314"/>
          </a:xfrm>
        </p:spPr>
        <p:txBody>
          <a:bodyPr>
            <a:noAutofit/>
          </a:bodyPr>
          <a:lstStyle/>
          <a:p>
            <a:r>
              <a:rPr lang="en-GB" sz="4400">
                <a:solidFill>
                  <a:schemeClr val="tx2"/>
                </a:solidFill>
                <a:latin typeface="Geomanist" panose="02000503000000020004" pitchFamily="50" charset="0"/>
              </a:rPr>
              <a:t>Welcome</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129484" y="591969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97C2620A-F271-D699-4F5E-CF286C8F6CAD}"/>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1096858" y="2419316"/>
            <a:ext cx="3218394" cy="1182722"/>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7C2D53B6-B791-270E-24E7-388A050863ED}"/>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4493029" y="2433500"/>
            <a:ext cx="3218394" cy="1182722"/>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E8AF8637-000B-0872-17E1-2F63F9A6F5E4}"/>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1135312" y="4153239"/>
            <a:ext cx="3218394" cy="1182722"/>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90995954-2E94-CD67-5476-934BE6599184}"/>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4454263" y="4153239"/>
            <a:ext cx="3218394" cy="1182722"/>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1E0749CD-9793-5E9A-355E-A88E10C27186}"/>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7838295" y="4153239"/>
            <a:ext cx="3218394" cy="1182722"/>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825B0072-8876-6EB9-B412-1A8FDBC5857F}"/>
              </a:ext>
            </a:extLst>
          </p:cNvPr>
          <p:cNvPicPr>
            <a:picLocks noChangeAspect="1"/>
          </p:cNvPicPr>
          <p:nvPr/>
        </p:nvPicPr>
        <p:blipFill rotWithShape="1">
          <a:blip r:embed="rId4">
            <a:extLst>
              <a:ext uri="{28A0092B-C50C-407E-A947-70E740481C1C}">
                <a14:useLocalDpi xmlns:a14="http://schemas.microsoft.com/office/drawing/2010/main" val="0"/>
              </a:ext>
            </a:extLst>
          </a:blip>
          <a:srcRect r="66932" b="51420"/>
          <a:stretch/>
        </p:blipFill>
        <p:spPr>
          <a:xfrm>
            <a:off x="7838295" y="2479080"/>
            <a:ext cx="3218394" cy="1182722"/>
          </a:xfrm>
          <a:prstGeom prst="rect">
            <a:avLst/>
          </a:prstGeom>
        </p:spPr>
      </p:pic>
      <p:sp>
        <p:nvSpPr>
          <p:cNvPr id="3" name="TextBox 2">
            <a:extLst>
              <a:ext uri="{FF2B5EF4-FFF2-40B4-BE49-F238E27FC236}">
                <a16:creationId xmlns:a16="http://schemas.microsoft.com/office/drawing/2014/main" id="{4E4E1523-32BD-C58F-D095-3A6FD10300B9}"/>
              </a:ext>
            </a:extLst>
          </p:cNvPr>
          <p:cNvSpPr txBox="1"/>
          <p:nvPr/>
        </p:nvSpPr>
        <p:spPr>
          <a:xfrm>
            <a:off x="1252625" y="2738100"/>
            <a:ext cx="2840842" cy="461665"/>
          </a:xfrm>
          <a:prstGeom prst="rect">
            <a:avLst/>
          </a:prstGeom>
          <a:noFill/>
        </p:spPr>
        <p:txBody>
          <a:bodyPr wrap="none" rtlCol="0">
            <a:spAutoFit/>
          </a:bodyPr>
          <a:lstStyle/>
          <a:p>
            <a:r>
              <a:rPr lang="en-GB" sz="2400">
                <a:latin typeface="Open Sans" pitchFamily="2" charset="0"/>
                <a:ea typeface="Open Sans" pitchFamily="2" charset="0"/>
                <a:cs typeface="Open Sans" pitchFamily="2" charset="0"/>
              </a:rPr>
              <a:t>What is an allergy?</a:t>
            </a:r>
          </a:p>
        </p:txBody>
      </p:sp>
      <p:sp>
        <p:nvSpPr>
          <p:cNvPr id="6" name="TextBox 5">
            <a:extLst>
              <a:ext uri="{FF2B5EF4-FFF2-40B4-BE49-F238E27FC236}">
                <a16:creationId xmlns:a16="http://schemas.microsoft.com/office/drawing/2014/main" id="{8DEC0956-3C1D-3A1C-BAC4-8BDA34AAECFD}"/>
              </a:ext>
            </a:extLst>
          </p:cNvPr>
          <p:cNvSpPr txBox="1"/>
          <p:nvPr/>
        </p:nvSpPr>
        <p:spPr>
          <a:xfrm>
            <a:off x="4679277" y="2739986"/>
            <a:ext cx="2627642" cy="461665"/>
          </a:xfrm>
          <a:prstGeom prst="rect">
            <a:avLst/>
          </a:prstGeom>
          <a:noFill/>
        </p:spPr>
        <p:txBody>
          <a:bodyPr wrap="none" rtlCol="0">
            <a:spAutoFit/>
          </a:bodyPr>
          <a:lstStyle/>
          <a:p>
            <a:r>
              <a:rPr lang="en-GB" sz="2400"/>
              <a:t>Allergic reactions</a:t>
            </a:r>
          </a:p>
        </p:txBody>
      </p:sp>
      <p:sp>
        <p:nvSpPr>
          <p:cNvPr id="9" name="TextBox 8">
            <a:extLst>
              <a:ext uri="{FF2B5EF4-FFF2-40B4-BE49-F238E27FC236}">
                <a16:creationId xmlns:a16="http://schemas.microsoft.com/office/drawing/2014/main" id="{6C2DB526-3509-34F5-CE69-3854AE7ED4E0}"/>
              </a:ext>
            </a:extLst>
          </p:cNvPr>
          <p:cNvSpPr txBox="1"/>
          <p:nvPr/>
        </p:nvSpPr>
        <p:spPr>
          <a:xfrm>
            <a:off x="7996643" y="2738099"/>
            <a:ext cx="2813591" cy="461665"/>
          </a:xfrm>
          <a:prstGeom prst="rect">
            <a:avLst/>
          </a:prstGeom>
          <a:noFill/>
        </p:spPr>
        <p:txBody>
          <a:bodyPr wrap="none" rtlCol="0">
            <a:spAutoFit/>
          </a:bodyPr>
          <a:lstStyle/>
          <a:p>
            <a:r>
              <a:rPr lang="en-GB" sz="2400"/>
              <a:t>Signs of a reaction</a:t>
            </a:r>
          </a:p>
        </p:txBody>
      </p:sp>
      <p:sp>
        <p:nvSpPr>
          <p:cNvPr id="20" name="TextBox 19">
            <a:extLst>
              <a:ext uri="{FF2B5EF4-FFF2-40B4-BE49-F238E27FC236}">
                <a16:creationId xmlns:a16="http://schemas.microsoft.com/office/drawing/2014/main" id="{90DE64E5-C810-E698-EB69-CC6822C559A7}"/>
              </a:ext>
            </a:extLst>
          </p:cNvPr>
          <p:cNvSpPr txBox="1"/>
          <p:nvPr/>
        </p:nvSpPr>
        <p:spPr>
          <a:xfrm>
            <a:off x="1799348" y="4513767"/>
            <a:ext cx="2475232" cy="461665"/>
          </a:xfrm>
          <a:prstGeom prst="rect">
            <a:avLst/>
          </a:prstGeom>
          <a:noFill/>
        </p:spPr>
        <p:txBody>
          <a:bodyPr wrap="square" rtlCol="0">
            <a:spAutoFit/>
          </a:bodyPr>
          <a:lstStyle/>
          <a:p>
            <a:r>
              <a:rPr lang="en-GB" sz="2400"/>
              <a:t>Medication</a:t>
            </a:r>
          </a:p>
        </p:txBody>
      </p:sp>
      <p:sp>
        <p:nvSpPr>
          <p:cNvPr id="21" name="TextBox 20">
            <a:extLst>
              <a:ext uri="{FF2B5EF4-FFF2-40B4-BE49-F238E27FC236}">
                <a16:creationId xmlns:a16="http://schemas.microsoft.com/office/drawing/2014/main" id="{CEC9F1BF-BA03-A01E-0288-B8FB29A458A9}"/>
              </a:ext>
            </a:extLst>
          </p:cNvPr>
          <p:cNvSpPr txBox="1"/>
          <p:nvPr/>
        </p:nvSpPr>
        <p:spPr>
          <a:xfrm>
            <a:off x="5047839" y="4509534"/>
            <a:ext cx="1992853" cy="461665"/>
          </a:xfrm>
          <a:prstGeom prst="rect">
            <a:avLst/>
          </a:prstGeom>
          <a:noFill/>
        </p:spPr>
        <p:txBody>
          <a:bodyPr wrap="none" rtlCol="0">
            <a:spAutoFit/>
          </a:bodyPr>
          <a:lstStyle/>
          <a:p>
            <a:r>
              <a:rPr lang="en-GB" sz="2400"/>
              <a:t>Further risks</a:t>
            </a:r>
          </a:p>
        </p:txBody>
      </p:sp>
      <p:sp>
        <p:nvSpPr>
          <p:cNvPr id="22" name="TextBox 21">
            <a:extLst>
              <a:ext uri="{FF2B5EF4-FFF2-40B4-BE49-F238E27FC236}">
                <a16:creationId xmlns:a16="http://schemas.microsoft.com/office/drawing/2014/main" id="{429A1343-7A92-8598-FAE7-99EA08321A3A}"/>
              </a:ext>
            </a:extLst>
          </p:cNvPr>
          <p:cNvSpPr txBox="1"/>
          <p:nvPr/>
        </p:nvSpPr>
        <p:spPr>
          <a:xfrm>
            <a:off x="8134627" y="4510020"/>
            <a:ext cx="2694969" cy="461665"/>
          </a:xfrm>
          <a:prstGeom prst="rect">
            <a:avLst/>
          </a:prstGeom>
          <a:noFill/>
        </p:spPr>
        <p:txBody>
          <a:bodyPr wrap="none" rtlCol="0">
            <a:spAutoFit/>
          </a:bodyPr>
          <a:lstStyle/>
          <a:p>
            <a:r>
              <a:rPr lang="en-GB" sz="2400"/>
              <a:t>Emotional impact</a:t>
            </a:r>
          </a:p>
        </p:txBody>
      </p:sp>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55326"/>
            <a:ext cx="3348318" cy="74407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AF495DAC-B43B-BFF4-4463-9635E35F7394}"/>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259217" y="5561303"/>
            <a:ext cx="1594941" cy="836646"/>
          </a:xfrm>
          <a:prstGeom prst="rect">
            <a:avLst/>
          </a:prstGeom>
        </p:spPr>
      </p:pic>
      <p:pic>
        <p:nvPicPr>
          <p:cNvPr id="12" name="Picture 11" descr="A picture containing text, traffic light, vector graphics&#10;&#10;Description automatically generated">
            <a:extLst>
              <a:ext uri="{FF2B5EF4-FFF2-40B4-BE49-F238E27FC236}">
                <a16:creationId xmlns:a16="http://schemas.microsoft.com/office/drawing/2014/main" id="{738BDE0D-C4D2-71A0-292F-73F7C7A0D417}"/>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455293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016995" y="474989"/>
            <a:ext cx="4752328" cy="1039314"/>
          </a:xfrm>
        </p:spPr>
        <p:txBody>
          <a:bodyPr>
            <a:normAutofit/>
          </a:bodyPr>
          <a:lstStyle/>
          <a:p>
            <a:r>
              <a:rPr lang="en-GB" sz="4400">
                <a:solidFill>
                  <a:schemeClr val="tx2"/>
                </a:solidFill>
                <a:latin typeface="Geomanist" panose="02000503000000020004" pitchFamily="50" charset="0"/>
              </a:rPr>
              <a:t>What is an allergy?</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543357" y="160175"/>
            <a:ext cx="3348318" cy="744076"/>
          </a:xfrm>
          <a:prstGeom prst="rect">
            <a:avLst/>
          </a:prstGeom>
        </p:spPr>
      </p:pic>
      <p:sp>
        <p:nvSpPr>
          <p:cNvPr id="25" name="TextBox 24">
            <a:extLst>
              <a:ext uri="{FF2B5EF4-FFF2-40B4-BE49-F238E27FC236}">
                <a16:creationId xmlns:a16="http://schemas.microsoft.com/office/drawing/2014/main" id="{741670D5-7E4D-F7C2-6259-5F8C8EB3CD3F}"/>
              </a:ext>
            </a:extLst>
          </p:cNvPr>
          <p:cNvSpPr txBox="1"/>
          <p:nvPr/>
        </p:nvSpPr>
        <p:spPr>
          <a:xfrm>
            <a:off x="697963" y="1640026"/>
            <a:ext cx="10642657" cy="2031325"/>
          </a:xfrm>
          <a:prstGeom prst="rect">
            <a:avLst/>
          </a:prstGeom>
          <a:noFill/>
        </p:spPr>
        <p:txBody>
          <a:bodyPr wrap="none" rtlCol="0">
            <a:spAutoFit/>
          </a:bodyPr>
          <a:lstStyle/>
          <a:p>
            <a:pPr marL="342900" indent="-342900">
              <a:buFont typeface="Arial" panose="020B0604020202020204" pitchFamily="34" charset="0"/>
              <a:buChar char="•"/>
            </a:pPr>
            <a:r>
              <a:rPr lang="en-GB" sz="1800"/>
              <a:t>An allergy is when your body reacts to things that can be harmless to others</a:t>
            </a:r>
          </a:p>
          <a:p>
            <a:endParaRPr lang="en-GB" sz="1800"/>
          </a:p>
          <a:p>
            <a:pPr marL="342900" indent="-342900">
              <a:buFont typeface="Arial" panose="020B0604020202020204" pitchFamily="34" charset="0"/>
              <a:buChar char="•"/>
            </a:pPr>
            <a:r>
              <a:rPr lang="en-GB" sz="1800"/>
              <a:t>Allergies can be caused by certain foods, animals, </a:t>
            </a:r>
            <a:r>
              <a:rPr lang="en-GB"/>
              <a:t>medicines</a:t>
            </a:r>
            <a:r>
              <a:rPr lang="en-GB" sz="1800"/>
              <a:t> and even pollen</a:t>
            </a:r>
          </a:p>
          <a:p>
            <a:endParaRPr lang="en-GB" sz="1800"/>
          </a:p>
          <a:p>
            <a:pPr marL="342900" indent="-342900">
              <a:buFont typeface="Arial" panose="020B0604020202020204" pitchFamily="34" charset="0"/>
              <a:buChar char="•"/>
            </a:pPr>
            <a:r>
              <a:rPr lang="en-GB" sz="1800"/>
              <a:t>Variety and severity of allergies differ from person to person</a:t>
            </a:r>
          </a:p>
          <a:p>
            <a:endParaRPr lang="en-GB" sz="1800"/>
          </a:p>
          <a:p>
            <a:pPr marL="342900" indent="-342900">
              <a:buFont typeface="Arial" panose="020B0604020202020204" pitchFamily="34" charset="0"/>
              <a:buChar char="•"/>
            </a:pPr>
            <a:r>
              <a:rPr lang="en-GB" sz="1800"/>
              <a:t>There are 14 major food allergens in the UK, and approximately 2 million people have allergies</a:t>
            </a:r>
            <a:endParaRPr lang="en-GB"/>
          </a:p>
        </p:txBody>
      </p:sp>
      <p:pic>
        <p:nvPicPr>
          <p:cNvPr id="26" name="Picture 25">
            <a:extLst>
              <a:ext uri="{FF2B5EF4-FFF2-40B4-BE49-F238E27FC236}">
                <a16:creationId xmlns:a16="http://schemas.microsoft.com/office/drawing/2014/main" id="{29500026-C1F9-250B-E526-AAD17698F6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10730" y="3927755"/>
            <a:ext cx="848574" cy="848574"/>
          </a:xfrm>
          <a:prstGeom prst="rect">
            <a:avLst/>
          </a:prstGeom>
        </p:spPr>
      </p:pic>
      <p:pic>
        <p:nvPicPr>
          <p:cNvPr id="27" name="Picture 26">
            <a:extLst>
              <a:ext uri="{FF2B5EF4-FFF2-40B4-BE49-F238E27FC236}">
                <a16:creationId xmlns:a16="http://schemas.microsoft.com/office/drawing/2014/main" id="{2F55E990-293B-73C9-E40C-CEA4B8E680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1629" y="3927755"/>
            <a:ext cx="848574" cy="848574"/>
          </a:xfrm>
          <a:prstGeom prst="rect">
            <a:avLst/>
          </a:prstGeom>
        </p:spPr>
      </p:pic>
      <p:pic>
        <p:nvPicPr>
          <p:cNvPr id="28" name="Picture 27">
            <a:extLst>
              <a:ext uri="{FF2B5EF4-FFF2-40B4-BE49-F238E27FC236}">
                <a16:creationId xmlns:a16="http://schemas.microsoft.com/office/drawing/2014/main" id="{3E94D38F-FAB3-A404-78B3-296CC093F9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72528" y="3927755"/>
            <a:ext cx="848574" cy="848574"/>
          </a:xfrm>
          <a:prstGeom prst="rect">
            <a:avLst/>
          </a:prstGeom>
        </p:spPr>
      </p:pic>
      <p:pic>
        <p:nvPicPr>
          <p:cNvPr id="29" name="Picture 28">
            <a:extLst>
              <a:ext uri="{FF2B5EF4-FFF2-40B4-BE49-F238E27FC236}">
                <a16:creationId xmlns:a16="http://schemas.microsoft.com/office/drawing/2014/main" id="{FA5CB1AC-3E98-243D-0ECD-7BA5B5BADF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53427" y="3927755"/>
            <a:ext cx="848574" cy="848574"/>
          </a:xfrm>
          <a:prstGeom prst="rect">
            <a:avLst/>
          </a:prstGeom>
        </p:spPr>
      </p:pic>
      <p:pic>
        <p:nvPicPr>
          <p:cNvPr id="30" name="Picture 29">
            <a:extLst>
              <a:ext uri="{FF2B5EF4-FFF2-40B4-BE49-F238E27FC236}">
                <a16:creationId xmlns:a16="http://schemas.microsoft.com/office/drawing/2014/main" id="{11E79C0C-B786-83A3-C672-F7E8DF9CC91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4326" y="3948194"/>
            <a:ext cx="848574" cy="848574"/>
          </a:xfrm>
          <a:prstGeom prst="rect">
            <a:avLst/>
          </a:prstGeom>
        </p:spPr>
      </p:pic>
      <p:pic>
        <p:nvPicPr>
          <p:cNvPr id="31" name="Picture 30">
            <a:extLst>
              <a:ext uri="{FF2B5EF4-FFF2-40B4-BE49-F238E27FC236}">
                <a16:creationId xmlns:a16="http://schemas.microsoft.com/office/drawing/2014/main" id="{6FD45695-ABFA-FE05-E454-0239086C2CA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15225" y="3930860"/>
            <a:ext cx="848574" cy="848574"/>
          </a:xfrm>
          <a:prstGeom prst="rect">
            <a:avLst/>
          </a:prstGeom>
        </p:spPr>
      </p:pic>
      <p:pic>
        <p:nvPicPr>
          <p:cNvPr id="32" name="Picture 31">
            <a:extLst>
              <a:ext uri="{FF2B5EF4-FFF2-40B4-BE49-F238E27FC236}">
                <a16:creationId xmlns:a16="http://schemas.microsoft.com/office/drawing/2014/main" id="{160D1713-AD29-2158-DB46-9F4E6E92BFE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096124" y="3948194"/>
            <a:ext cx="848574" cy="848574"/>
          </a:xfrm>
          <a:prstGeom prst="rect">
            <a:avLst/>
          </a:prstGeom>
        </p:spPr>
      </p:pic>
      <p:pic>
        <p:nvPicPr>
          <p:cNvPr id="33" name="Picture 32">
            <a:extLst>
              <a:ext uri="{FF2B5EF4-FFF2-40B4-BE49-F238E27FC236}">
                <a16:creationId xmlns:a16="http://schemas.microsoft.com/office/drawing/2014/main" id="{033C35BF-F5C2-C352-D948-C05463F20F7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10730" y="4884614"/>
            <a:ext cx="848574" cy="848574"/>
          </a:xfrm>
          <a:prstGeom prst="rect">
            <a:avLst/>
          </a:prstGeom>
        </p:spPr>
      </p:pic>
      <p:pic>
        <p:nvPicPr>
          <p:cNvPr id="34" name="Picture 33">
            <a:extLst>
              <a:ext uri="{FF2B5EF4-FFF2-40B4-BE49-F238E27FC236}">
                <a16:creationId xmlns:a16="http://schemas.microsoft.com/office/drawing/2014/main" id="{90B32071-A91B-1F87-8724-59CA15DFA80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691629" y="4921877"/>
            <a:ext cx="848574" cy="848574"/>
          </a:xfrm>
          <a:prstGeom prst="rect">
            <a:avLst/>
          </a:prstGeom>
        </p:spPr>
      </p:pic>
      <p:pic>
        <p:nvPicPr>
          <p:cNvPr id="35" name="Picture 34">
            <a:extLst>
              <a:ext uri="{FF2B5EF4-FFF2-40B4-BE49-F238E27FC236}">
                <a16:creationId xmlns:a16="http://schemas.microsoft.com/office/drawing/2014/main" id="{BFE31715-CC07-BA85-7B66-308EE9EE042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176600" y="4884614"/>
            <a:ext cx="848574" cy="848574"/>
          </a:xfrm>
          <a:prstGeom prst="rect">
            <a:avLst/>
          </a:prstGeom>
        </p:spPr>
      </p:pic>
      <p:pic>
        <p:nvPicPr>
          <p:cNvPr id="36" name="Picture 35">
            <a:extLst>
              <a:ext uri="{FF2B5EF4-FFF2-40B4-BE49-F238E27FC236}">
                <a16:creationId xmlns:a16="http://schemas.microsoft.com/office/drawing/2014/main" id="{9FE365E3-A40C-B6D1-FC0A-9C2EE258E81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670805" y="4904997"/>
            <a:ext cx="848574" cy="848574"/>
          </a:xfrm>
          <a:prstGeom prst="rect">
            <a:avLst/>
          </a:prstGeom>
        </p:spPr>
      </p:pic>
      <p:pic>
        <p:nvPicPr>
          <p:cNvPr id="37" name="Picture 36">
            <a:extLst>
              <a:ext uri="{FF2B5EF4-FFF2-40B4-BE49-F238E27FC236}">
                <a16:creationId xmlns:a16="http://schemas.microsoft.com/office/drawing/2014/main" id="{F6546043-B5FD-44FA-3102-F60D8AEA0AB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670805" y="4904997"/>
            <a:ext cx="848574" cy="848574"/>
          </a:xfrm>
          <a:prstGeom prst="rect">
            <a:avLst/>
          </a:prstGeom>
        </p:spPr>
      </p:pic>
      <p:pic>
        <p:nvPicPr>
          <p:cNvPr id="38" name="Picture 37">
            <a:extLst>
              <a:ext uri="{FF2B5EF4-FFF2-40B4-BE49-F238E27FC236}">
                <a16:creationId xmlns:a16="http://schemas.microsoft.com/office/drawing/2014/main" id="{263BB2A3-7247-08FD-6F17-D626FA2B15C6}"/>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149755" y="4887663"/>
            <a:ext cx="848574" cy="848574"/>
          </a:xfrm>
          <a:prstGeom prst="rect">
            <a:avLst/>
          </a:prstGeom>
        </p:spPr>
      </p:pic>
      <p:pic>
        <p:nvPicPr>
          <p:cNvPr id="39" name="Picture 38">
            <a:extLst>
              <a:ext uri="{FF2B5EF4-FFF2-40B4-BE49-F238E27FC236}">
                <a16:creationId xmlns:a16="http://schemas.microsoft.com/office/drawing/2014/main" id="{1C9EBDF2-2A70-138C-7115-7C97E8CAAA85}"/>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630933" y="4884614"/>
            <a:ext cx="848574" cy="848574"/>
          </a:xfrm>
          <a:prstGeom prst="rect">
            <a:avLst/>
          </a:prstGeom>
        </p:spPr>
      </p:pic>
      <p:pic>
        <p:nvPicPr>
          <p:cNvPr id="40" name="Picture 39">
            <a:extLst>
              <a:ext uri="{FF2B5EF4-FFF2-40B4-BE49-F238E27FC236}">
                <a16:creationId xmlns:a16="http://schemas.microsoft.com/office/drawing/2014/main" id="{2EBE327D-844E-A82E-8850-5903814DD885}"/>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0112111" y="4884614"/>
            <a:ext cx="848574" cy="848574"/>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988EE97E-5BF0-3CF4-3FFD-4529B445553B}"/>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259217" y="5561303"/>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1376E61B-5EC8-4C0C-3478-7DA30FDF7B82}"/>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378801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016995" y="657776"/>
            <a:ext cx="4752328" cy="1039314"/>
          </a:xfrm>
        </p:spPr>
        <p:txBody>
          <a:bodyPr>
            <a:normAutofit/>
          </a:bodyPr>
          <a:lstStyle/>
          <a:p>
            <a:r>
              <a:rPr lang="en-GB" sz="4400">
                <a:solidFill>
                  <a:schemeClr val="tx2"/>
                </a:solidFill>
                <a:latin typeface="Geomanist" panose="02000503000000020004" pitchFamily="50" charset="0"/>
              </a:rPr>
              <a:t>Allergic reactions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55326"/>
            <a:ext cx="3348318" cy="744076"/>
          </a:xfrm>
          <a:prstGeom prst="rect">
            <a:avLst/>
          </a:prstGeom>
        </p:spPr>
      </p:pic>
      <p:sp>
        <p:nvSpPr>
          <p:cNvPr id="25" name="TextBox 24">
            <a:extLst>
              <a:ext uri="{FF2B5EF4-FFF2-40B4-BE49-F238E27FC236}">
                <a16:creationId xmlns:a16="http://schemas.microsoft.com/office/drawing/2014/main" id="{741670D5-7E4D-F7C2-6259-5F8C8EB3CD3F}"/>
              </a:ext>
            </a:extLst>
          </p:cNvPr>
          <p:cNvSpPr txBox="1"/>
          <p:nvPr/>
        </p:nvSpPr>
        <p:spPr>
          <a:xfrm>
            <a:off x="938182" y="1874747"/>
            <a:ext cx="9496510" cy="369332"/>
          </a:xfrm>
          <a:prstGeom prst="rect">
            <a:avLst/>
          </a:prstGeom>
          <a:noFill/>
        </p:spPr>
        <p:txBody>
          <a:bodyPr wrap="none" rtlCol="0">
            <a:spAutoFit/>
          </a:bodyPr>
          <a:lstStyle/>
          <a:p>
            <a:pPr marL="285750" indent="-285750">
              <a:buFont typeface="Arial" panose="020B0604020202020204" pitchFamily="34" charset="0"/>
              <a:buChar char="•"/>
            </a:pPr>
            <a:r>
              <a:rPr lang="en-GB" sz="1800"/>
              <a:t>An allergic reaction happens when the person comes into contact with their allergen</a:t>
            </a:r>
          </a:p>
        </p:txBody>
      </p:sp>
      <p:grpSp>
        <p:nvGrpSpPr>
          <p:cNvPr id="41" name="Group 40">
            <a:extLst>
              <a:ext uri="{FF2B5EF4-FFF2-40B4-BE49-F238E27FC236}">
                <a16:creationId xmlns:a16="http://schemas.microsoft.com/office/drawing/2014/main" id="{27706333-5DEF-3ECF-7BFE-CE7444F66B52}"/>
              </a:ext>
            </a:extLst>
          </p:cNvPr>
          <p:cNvGrpSpPr/>
          <p:nvPr/>
        </p:nvGrpSpPr>
        <p:grpSpPr>
          <a:xfrm>
            <a:off x="3920151" y="1962105"/>
            <a:ext cx="3150606" cy="2674894"/>
            <a:chOff x="3920151" y="1962105"/>
            <a:chExt cx="3150606" cy="2674894"/>
          </a:xfrm>
        </p:grpSpPr>
        <p:pic>
          <p:nvPicPr>
            <p:cNvPr id="42" name="Picture 41" descr="Peanuts.png">
              <a:extLst>
                <a:ext uri="{FF2B5EF4-FFF2-40B4-BE49-F238E27FC236}">
                  <a16:creationId xmlns:a16="http://schemas.microsoft.com/office/drawing/2014/main" id="{C774B7C7-C7A5-33FC-0035-527AEB20DE34}"/>
                </a:ext>
              </a:extLst>
            </p:cNvPr>
            <p:cNvPicPr>
              <a:picLocks noChangeAspect="1"/>
            </p:cNvPicPr>
            <p:nvPr/>
          </p:nvPicPr>
          <p:blipFill rotWithShape="1">
            <a:blip r:embed="rId4">
              <a:extLst>
                <a:ext uri="{28A0092B-C50C-407E-A947-70E740481C1C}">
                  <a14:useLocalDpi xmlns:a14="http://schemas.microsoft.com/office/drawing/2010/main"/>
                </a:ext>
              </a:extLst>
            </a:blip>
            <a:srcRect l="23674" r="39971" b="58845"/>
            <a:stretch/>
          </p:blipFill>
          <p:spPr>
            <a:xfrm>
              <a:off x="3920151" y="1962105"/>
              <a:ext cx="3150606" cy="2674894"/>
            </a:xfrm>
            <a:prstGeom prst="rect">
              <a:avLst/>
            </a:prstGeom>
          </p:spPr>
        </p:pic>
        <p:grpSp>
          <p:nvGrpSpPr>
            <p:cNvPr id="43" name="Group 42">
              <a:extLst>
                <a:ext uri="{FF2B5EF4-FFF2-40B4-BE49-F238E27FC236}">
                  <a16:creationId xmlns:a16="http://schemas.microsoft.com/office/drawing/2014/main" id="{5858220F-A2DD-80CF-E020-EBB5985D24A6}"/>
                </a:ext>
              </a:extLst>
            </p:cNvPr>
            <p:cNvGrpSpPr/>
            <p:nvPr/>
          </p:nvGrpSpPr>
          <p:grpSpPr>
            <a:xfrm>
              <a:off x="5160653" y="3228590"/>
              <a:ext cx="1814854" cy="613560"/>
              <a:chOff x="5160653" y="3228590"/>
              <a:chExt cx="1814854" cy="613560"/>
            </a:xfrm>
          </p:grpSpPr>
          <p:pic>
            <p:nvPicPr>
              <p:cNvPr id="45" name="Picture 44">
                <a:extLst>
                  <a:ext uri="{FF2B5EF4-FFF2-40B4-BE49-F238E27FC236}">
                    <a16:creationId xmlns:a16="http://schemas.microsoft.com/office/drawing/2014/main" id="{AF6A342F-5C56-ED29-F13E-1E32C86F4F84}"/>
                  </a:ext>
                </a:extLst>
              </p:cNvPr>
              <p:cNvPicPr>
                <a:picLocks noChangeAspect="1"/>
              </p:cNvPicPr>
              <p:nvPr/>
            </p:nvPicPr>
            <p:blipFill>
              <a:blip r:embed="rId5"/>
              <a:stretch>
                <a:fillRect/>
              </a:stretch>
            </p:blipFill>
            <p:spPr>
              <a:xfrm>
                <a:off x="5214937" y="3228590"/>
                <a:ext cx="1714501" cy="613560"/>
              </a:xfrm>
              <a:prstGeom prst="rect">
                <a:avLst/>
              </a:prstGeom>
            </p:spPr>
          </p:pic>
          <p:pic>
            <p:nvPicPr>
              <p:cNvPr id="46" name="Picture 45">
                <a:extLst>
                  <a:ext uri="{FF2B5EF4-FFF2-40B4-BE49-F238E27FC236}">
                    <a16:creationId xmlns:a16="http://schemas.microsoft.com/office/drawing/2014/main" id="{BC651432-CCB5-043A-A5EA-BF1152DE2C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60653" y="3552027"/>
                <a:ext cx="244785" cy="199783"/>
              </a:xfrm>
              <a:prstGeom prst="rect">
                <a:avLst/>
              </a:prstGeom>
            </p:spPr>
          </p:pic>
          <p:pic>
            <p:nvPicPr>
              <p:cNvPr id="47" name="Picture 46">
                <a:extLst>
                  <a:ext uri="{FF2B5EF4-FFF2-40B4-BE49-F238E27FC236}">
                    <a16:creationId xmlns:a16="http://schemas.microsoft.com/office/drawing/2014/main" id="{86AF7004-70A7-B087-FA46-EA9E600029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30722" y="3522307"/>
                <a:ext cx="244785" cy="199783"/>
              </a:xfrm>
              <a:prstGeom prst="rect">
                <a:avLst/>
              </a:prstGeom>
            </p:spPr>
          </p:pic>
        </p:grpSp>
        <p:sp>
          <p:nvSpPr>
            <p:cNvPr id="44" name="TextBox 43">
              <a:extLst>
                <a:ext uri="{FF2B5EF4-FFF2-40B4-BE49-F238E27FC236}">
                  <a16:creationId xmlns:a16="http://schemas.microsoft.com/office/drawing/2014/main" id="{740A2C54-2E54-1744-8555-1DFB85C11DA1}"/>
                </a:ext>
              </a:extLst>
            </p:cNvPr>
            <p:cNvSpPr txBox="1"/>
            <p:nvPr/>
          </p:nvSpPr>
          <p:spPr>
            <a:xfrm>
              <a:off x="5058653" y="3181586"/>
              <a:ext cx="2012104" cy="646331"/>
            </a:xfrm>
            <a:prstGeom prst="rect">
              <a:avLst/>
            </a:prstGeom>
            <a:noFill/>
          </p:spPr>
          <p:txBody>
            <a:bodyPr wrap="square" rtlCol="0">
              <a:spAutoFit/>
            </a:bodyPr>
            <a:lstStyle/>
            <a:p>
              <a:pPr algn="ctr"/>
              <a:r>
                <a:rPr lang="en-GB" b="1">
                  <a:solidFill>
                    <a:schemeClr val="bg1"/>
                  </a:solidFill>
                  <a:latin typeface="Corbel" panose="020B0503020204020204" pitchFamily="34" charset="0"/>
                </a:rPr>
                <a:t>Antibody Immunoglobulin E</a:t>
              </a:r>
            </a:p>
          </p:txBody>
        </p:sp>
      </p:grpSp>
      <p:grpSp>
        <p:nvGrpSpPr>
          <p:cNvPr id="48" name="Group 47">
            <a:extLst>
              <a:ext uri="{FF2B5EF4-FFF2-40B4-BE49-F238E27FC236}">
                <a16:creationId xmlns:a16="http://schemas.microsoft.com/office/drawing/2014/main" id="{2A10EBD7-5755-CD7A-097D-93647778C7CD}"/>
              </a:ext>
            </a:extLst>
          </p:cNvPr>
          <p:cNvGrpSpPr/>
          <p:nvPr/>
        </p:nvGrpSpPr>
        <p:grpSpPr>
          <a:xfrm>
            <a:off x="1762919" y="1962105"/>
            <a:ext cx="2066697" cy="2674894"/>
            <a:chOff x="1762919" y="1962105"/>
            <a:chExt cx="2066697" cy="2674894"/>
          </a:xfrm>
        </p:grpSpPr>
        <p:pic>
          <p:nvPicPr>
            <p:cNvPr id="49" name="Picture 48" descr="Peanuts.png">
              <a:extLst>
                <a:ext uri="{FF2B5EF4-FFF2-40B4-BE49-F238E27FC236}">
                  <a16:creationId xmlns:a16="http://schemas.microsoft.com/office/drawing/2014/main" id="{CC361EE8-3994-3998-ABDB-431303CB8E48}"/>
                </a:ext>
              </a:extLst>
            </p:cNvPr>
            <p:cNvPicPr>
              <a:picLocks noChangeAspect="1"/>
            </p:cNvPicPr>
            <p:nvPr/>
          </p:nvPicPr>
          <p:blipFill rotWithShape="1">
            <a:blip r:embed="rId4">
              <a:extLst>
                <a:ext uri="{28A0092B-C50C-407E-A947-70E740481C1C}">
                  <a14:useLocalDpi xmlns:a14="http://schemas.microsoft.com/office/drawing/2010/main"/>
                </a:ext>
              </a:extLst>
            </a:blip>
            <a:srcRect r="76152" b="58845"/>
            <a:stretch/>
          </p:blipFill>
          <p:spPr>
            <a:xfrm>
              <a:off x="1762919" y="1962105"/>
              <a:ext cx="2066697" cy="2674894"/>
            </a:xfrm>
            <a:prstGeom prst="rect">
              <a:avLst/>
            </a:prstGeom>
          </p:spPr>
        </p:pic>
        <p:pic>
          <p:nvPicPr>
            <p:cNvPr id="50" name="Picture 49">
              <a:extLst>
                <a:ext uri="{FF2B5EF4-FFF2-40B4-BE49-F238E27FC236}">
                  <a16:creationId xmlns:a16="http://schemas.microsoft.com/office/drawing/2014/main" id="{6C91A10C-55F3-B547-11DC-2911414C595C}"/>
                </a:ext>
              </a:extLst>
            </p:cNvPr>
            <p:cNvPicPr>
              <a:picLocks noChangeAspect="1"/>
            </p:cNvPicPr>
            <p:nvPr/>
          </p:nvPicPr>
          <p:blipFill>
            <a:blip r:embed="rId5"/>
            <a:stretch>
              <a:fillRect/>
            </a:stretch>
          </p:blipFill>
          <p:spPr>
            <a:xfrm>
              <a:off x="2086602" y="3284247"/>
              <a:ext cx="1600200" cy="561975"/>
            </a:xfrm>
            <a:prstGeom prst="rect">
              <a:avLst/>
            </a:prstGeom>
          </p:spPr>
        </p:pic>
        <p:sp>
          <p:nvSpPr>
            <p:cNvPr id="51" name="TextBox 50">
              <a:extLst>
                <a:ext uri="{FF2B5EF4-FFF2-40B4-BE49-F238E27FC236}">
                  <a16:creationId xmlns:a16="http://schemas.microsoft.com/office/drawing/2014/main" id="{EF2BEE52-78A0-598C-09F2-33A26CA2ED02}"/>
                </a:ext>
              </a:extLst>
            </p:cNvPr>
            <p:cNvSpPr txBox="1"/>
            <p:nvPr/>
          </p:nvSpPr>
          <p:spPr>
            <a:xfrm>
              <a:off x="2145520" y="3273760"/>
              <a:ext cx="1480563" cy="523220"/>
            </a:xfrm>
            <a:prstGeom prst="rect">
              <a:avLst/>
            </a:prstGeom>
            <a:noFill/>
          </p:spPr>
          <p:txBody>
            <a:bodyPr wrap="square" rtlCol="0">
              <a:spAutoFit/>
            </a:bodyPr>
            <a:lstStyle/>
            <a:p>
              <a:pPr algn="ctr"/>
              <a:r>
                <a:rPr lang="en-GB" sz="2800" b="1">
                  <a:solidFill>
                    <a:schemeClr val="bg1"/>
                  </a:solidFill>
                  <a:latin typeface="Corbel" panose="020B0503020204020204" pitchFamily="34" charset="0"/>
                </a:rPr>
                <a:t>Allergen</a:t>
              </a:r>
            </a:p>
          </p:txBody>
        </p:sp>
      </p:grpSp>
      <p:grpSp>
        <p:nvGrpSpPr>
          <p:cNvPr id="52" name="Group 51">
            <a:extLst>
              <a:ext uri="{FF2B5EF4-FFF2-40B4-BE49-F238E27FC236}">
                <a16:creationId xmlns:a16="http://schemas.microsoft.com/office/drawing/2014/main" id="{D9A88DA9-1FAB-3621-4F0C-9E63DBAFFEEF}"/>
              </a:ext>
            </a:extLst>
          </p:cNvPr>
          <p:cNvGrpSpPr/>
          <p:nvPr/>
        </p:nvGrpSpPr>
        <p:grpSpPr>
          <a:xfrm>
            <a:off x="7070757" y="1962105"/>
            <a:ext cx="3482054" cy="2674894"/>
            <a:chOff x="7070757" y="1962105"/>
            <a:chExt cx="3482054" cy="2674894"/>
          </a:xfrm>
        </p:grpSpPr>
        <p:pic>
          <p:nvPicPr>
            <p:cNvPr id="53" name="Picture 52" descr="Peanuts.png">
              <a:extLst>
                <a:ext uri="{FF2B5EF4-FFF2-40B4-BE49-F238E27FC236}">
                  <a16:creationId xmlns:a16="http://schemas.microsoft.com/office/drawing/2014/main" id="{74CB98B1-1F2E-4CEE-2C74-7CA0316750E9}"/>
                </a:ext>
              </a:extLst>
            </p:cNvPr>
            <p:cNvPicPr>
              <a:picLocks noChangeAspect="1"/>
            </p:cNvPicPr>
            <p:nvPr/>
          </p:nvPicPr>
          <p:blipFill rotWithShape="1">
            <a:blip r:embed="rId4">
              <a:extLst>
                <a:ext uri="{28A0092B-C50C-407E-A947-70E740481C1C}">
                  <a14:useLocalDpi xmlns:a14="http://schemas.microsoft.com/office/drawing/2010/main"/>
                </a:ext>
              </a:extLst>
            </a:blip>
            <a:srcRect l="59820" b="58845"/>
            <a:stretch/>
          </p:blipFill>
          <p:spPr>
            <a:xfrm>
              <a:off x="7070757" y="1962105"/>
              <a:ext cx="3482054" cy="2674894"/>
            </a:xfrm>
            <a:prstGeom prst="rect">
              <a:avLst/>
            </a:prstGeom>
          </p:spPr>
        </p:pic>
        <p:pic>
          <p:nvPicPr>
            <p:cNvPr id="54" name="Picture 53">
              <a:extLst>
                <a:ext uri="{FF2B5EF4-FFF2-40B4-BE49-F238E27FC236}">
                  <a16:creationId xmlns:a16="http://schemas.microsoft.com/office/drawing/2014/main" id="{00C68F70-2469-BEF8-B6DF-356AB2217140}"/>
                </a:ext>
              </a:extLst>
            </p:cNvPr>
            <p:cNvPicPr>
              <a:picLocks noChangeAspect="1"/>
            </p:cNvPicPr>
            <p:nvPr/>
          </p:nvPicPr>
          <p:blipFill>
            <a:blip r:embed="rId5"/>
            <a:stretch>
              <a:fillRect/>
            </a:stretch>
          </p:blipFill>
          <p:spPr>
            <a:xfrm>
              <a:off x="8300791" y="3265942"/>
              <a:ext cx="1682246" cy="561975"/>
            </a:xfrm>
            <a:prstGeom prst="rect">
              <a:avLst/>
            </a:prstGeom>
          </p:spPr>
        </p:pic>
        <p:sp>
          <p:nvSpPr>
            <p:cNvPr id="55" name="TextBox 54">
              <a:extLst>
                <a:ext uri="{FF2B5EF4-FFF2-40B4-BE49-F238E27FC236}">
                  <a16:creationId xmlns:a16="http://schemas.microsoft.com/office/drawing/2014/main" id="{F30484C6-2790-36A3-370A-3594636FD125}"/>
                </a:ext>
              </a:extLst>
            </p:cNvPr>
            <p:cNvSpPr txBox="1"/>
            <p:nvPr/>
          </p:nvSpPr>
          <p:spPr>
            <a:xfrm>
              <a:off x="8241552" y="3273760"/>
              <a:ext cx="1800724" cy="523220"/>
            </a:xfrm>
            <a:prstGeom prst="rect">
              <a:avLst/>
            </a:prstGeom>
            <a:noFill/>
          </p:spPr>
          <p:txBody>
            <a:bodyPr wrap="square" rtlCol="0">
              <a:spAutoFit/>
            </a:bodyPr>
            <a:lstStyle/>
            <a:p>
              <a:pPr algn="ctr"/>
              <a:r>
                <a:rPr lang="en-GB" sz="2800" b="1">
                  <a:solidFill>
                    <a:schemeClr val="bg1"/>
                  </a:solidFill>
                  <a:latin typeface="Corbel" panose="020B0503020204020204" pitchFamily="34" charset="0"/>
                </a:rPr>
                <a:t>Histamine</a:t>
              </a:r>
            </a:p>
          </p:txBody>
        </p:sp>
      </p:grpSp>
      <p:sp>
        <p:nvSpPr>
          <p:cNvPr id="56" name="TextBox 55">
            <a:extLst>
              <a:ext uri="{FF2B5EF4-FFF2-40B4-BE49-F238E27FC236}">
                <a16:creationId xmlns:a16="http://schemas.microsoft.com/office/drawing/2014/main" id="{1C7B3E4E-8334-2CE3-5BFE-AF31CA796664}"/>
              </a:ext>
            </a:extLst>
          </p:cNvPr>
          <p:cNvSpPr txBox="1"/>
          <p:nvPr/>
        </p:nvSpPr>
        <p:spPr>
          <a:xfrm>
            <a:off x="1047553" y="4789090"/>
            <a:ext cx="9505257" cy="923330"/>
          </a:xfrm>
          <a:prstGeom prst="rect">
            <a:avLst/>
          </a:prstGeom>
          <a:noFill/>
        </p:spPr>
        <p:txBody>
          <a:bodyPr wrap="square">
            <a:spAutoFit/>
          </a:bodyPr>
          <a:lstStyle/>
          <a:p>
            <a:pPr marL="285750" indent="-285750">
              <a:buFont typeface="Arial" panose="020B0604020202020204" pitchFamily="34" charset="0"/>
              <a:buChar char="•"/>
            </a:pPr>
            <a:r>
              <a:rPr lang="en-GB" sz="1800" dirty="0"/>
              <a:t>Allergic reactions vary from mild to serious depending on the person and allergen</a:t>
            </a:r>
          </a:p>
          <a:p>
            <a:endParaRPr lang="en-GB" sz="1800" dirty="0"/>
          </a:p>
          <a:p>
            <a:pPr marL="285750" indent="-285750">
              <a:buFont typeface="Arial" panose="020B0604020202020204" pitchFamily="34" charset="0"/>
              <a:buChar char="•"/>
            </a:pPr>
            <a:r>
              <a:rPr lang="en-GB" sz="1800" dirty="0"/>
              <a:t>Anaphylaxis (pronounced ana-fil-</a:t>
            </a:r>
            <a:r>
              <a:rPr lang="en-GB" sz="1800" dirty="0" err="1"/>
              <a:t>ax</a:t>
            </a:r>
            <a:r>
              <a:rPr lang="en-GB" sz="1800" dirty="0"/>
              <a:t>-is) is the most serious type of allergic reaction</a:t>
            </a:r>
          </a:p>
        </p:txBody>
      </p:sp>
      <p:pic>
        <p:nvPicPr>
          <p:cNvPr id="3" name="Picture 2" descr="A picture containing text, traffic light, vector graphics&#10;&#10;Description automatically generated">
            <a:extLst>
              <a:ext uri="{FF2B5EF4-FFF2-40B4-BE49-F238E27FC236}">
                <a16:creationId xmlns:a16="http://schemas.microsoft.com/office/drawing/2014/main" id="{1F028FB3-CF69-F3FB-EC26-D0D07402C5A7}"/>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259217" y="5561303"/>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31E9C88-E3B9-B150-73FE-00FF0059F83D}"/>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112308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922329" y="467103"/>
            <a:ext cx="4997725" cy="1039314"/>
          </a:xfrm>
        </p:spPr>
        <p:txBody>
          <a:bodyPr>
            <a:normAutofit fontScale="90000"/>
          </a:bodyPr>
          <a:lstStyle/>
          <a:p>
            <a:r>
              <a:rPr lang="en-GB" sz="4400">
                <a:solidFill>
                  <a:schemeClr val="tx2"/>
                </a:solidFill>
                <a:latin typeface="Geomanist" panose="02000503000000020004" pitchFamily="50" charset="0"/>
              </a:rPr>
              <a:t>What is anaphylaxis?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55326"/>
            <a:ext cx="3348318" cy="744076"/>
          </a:xfrm>
          <a:prstGeom prst="rect">
            <a:avLst/>
          </a:prstGeom>
        </p:spPr>
      </p:pic>
      <p:sp>
        <p:nvSpPr>
          <p:cNvPr id="25" name="TextBox 24">
            <a:extLst>
              <a:ext uri="{FF2B5EF4-FFF2-40B4-BE49-F238E27FC236}">
                <a16:creationId xmlns:a16="http://schemas.microsoft.com/office/drawing/2014/main" id="{741670D5-7E4D-F7C2-6259-5F8C8EB3CD3F}"/>
              </a:ext>
            </a:extLst>
          </p:cNvPr>
          <p:cNvSpPr txBox="1"/>
          <p:nvPr/>
        </p:nvSpPr>
        <p:spPr>
          <a:xfrm>
            <a:off x="938509" y="1653537"/>
            <a:ext cx="10009649" cy="3139321"/>
          </a:xfrm>
          <a:prstGeom prst="rect">
            <a:avLst/>
          </a:prstGeom>
          <a:noFill/>
        </p:spPr>
        <p:txBody>
          <a:bodyPr wrap="square" rtlCol="0">
            <a:spAutoFit/>
          </a:bodyPr>
          <a:lstStyle/>
          <a:p>
            <a:pPr marL="285750" indent="-285750">
              <a:buFont typeface="Arial" panose="020B0604020202020204" pitchFamily="34" charset="0"/>
              <a:buChar char="•"/>
            </a:pPr>
            <a:r>
              <a:rPr lang="en-GB" sz="1800" dirty="0"/>
              <a:t>Anaphylaxis is a serious allergic reaction affecting the whole body</a:t>
            </a:r>
          </a:p>
          <a:p>
            <a:endParaRPr lang="en-GB" sz="1800" dirty="0"/>
          </a:p>
          <a:p>
            <a:pPr marL="285750" indent="-285750">
              <a:buFont typeface="Arial" panose="020B0604020202020204" pitchFamily="34" charset="0"/>
              <a:buChar char="•"/>
            </a:pPr>
            <a:r>
              <a:rPr lang="en-GB" sz="1800" dirty="0"/>
              <a:t>The reaction usually comes on quickly, often within minutes of exposure to the allergen, but sometimes it can be hours later. Causes often include foods, insect stings, or </a:t>
            </a:r>
            <a:r>
              <a:rPr lang="en-GB" dirty="0"/>
              <a:t>medicines</a:t>
            </a:r>
            <a:endParaRPr lang="en-GB" sz="1800" dirty="0"/>
          </a:p>
          <a:p>
            <a:endParaRPr lang="en-GB" sz="1800" dirty="0"/>
          </a:p>
          <a:p>
            <a:pPr marL="285750" indent="-285750">
              <a:buFont typeface="Arial" panose="020B0604020202020204" pitchFamily="34" charset="0"/>
              <a:buChar char="•"/>
            </a:pPr>
            <a:r>
              <a:rPr lang="en-GB" sz="1800" dirty="0"/>
              <a:t>The immune system is so sensitive that tiny amounts of the allergen can cause a reaction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Anaphylaxis</a:t>
            </a:r>
            <a:r>
              <a:rPr lang="en-GB" sz="1800" dirty="0"/>
              <a:t> can be life-threatening and needs emergency treatment with a medicine called ‘adrenaline’. </a:t>
            </a:r>
          </a:p>
          <a:p>
            <a:pPr marL="285750" indent="-285750">
              <a:buFont typeface="Arial" panose="020B0604020202020204" pitchFamily="34" charset="0"/>
              <a:buChar char="•"/>
            </a:pPr>
            <a:endParaRPr lang="en-GB" sz="1800" dirty="0"/>
          </a:p>
        </p:txBody>
      </p:sp>
      <p:sp>
        <p:nvSpPr>
          <p:cNvPr id="26" name="Speech Bubble: Oval 25">
            <a:extLst>
              <a:ext uri="{FF2B5EF4-FFF2-40B4-BE49-F238E27FC236}">
                <a16:creationId xmlns:a16="http://schemas.microsoft.com/office/drawing/2014/main" id="{EA967784-16BE-A428-FB79-6B49920A34F8}"/>
              </a:ext>
            </a:extLst>
          </p:cNvPr>
          <p:cNvSpPr/>
          <p:nvPr/>
        </p:nvSpPr>
        <p:spPr>
          <a:xfrm>
            <a:off x="2191073" y="4579571"/>
            <a:ext cx="4195719" cy="1765541"/>
          </a:xfrm>
          <a:prstGeom prst="wedgeEllipseCallout">
            <a:avLst>
              <a:gd name="adj1" fmla="val 75209"/>
              <a:gd name="adj2" fmla="val -19191"/>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rgbClr val="D47800"/>
                </a:solidFill>
              </a:rPr>
              <a:t>The term comes from the Greek words </a:t>
            </a:r>
            <a:r>
              <a:rPr lang="en-GB" sz="2000" b="1" i="1" err="1">
                <a:solidFill>
                  <a:srgbClr val="D47800"/>
                </a:solidFill>
              </a:rPr>
              <a:t>ana</a:t>
            </a:r>
            <a:r>
              <a:rPr lang="en-GB" sz="2000" i="1">
                <a:solidFill>
                  <a:srgbClr val="D47800"/>
                </a:solidFill>
              </a:rPr>
              <a:t> </a:t>
            </a:r>
            <a:r>
              <a:rPr lang="en-GB" sz="2000">
                <a:solidFill>
                  <a:srgbClr val="D47800"/>
                </a:solidFill>
              </a:rPr>
              <a:t>(against) and </a:t>
            </a:r>
            <a:r>
              <a:rPr lang="en-GB" sz="2000" b="1" i="1" err="1">
                <a:solidFill>
                  <a:srgbClr val="D47800"/>
                </a:solidFill>
              </a:rPr>
              <a:t>phylaxis</a:t>
            </a:r>
            <a:r>
              <a:rPr lang="en-GB" sz="2000" i="1">
                <a:solidFill>
                  <a:srgbClr val="D47800"/>
                </a:solidFill>
              </a:rPr>
              <a:t> </a:t>
            </a:r>
            <a:r>
              <a:rPr lang="en-GB" sz="2000">
                <a:solidFill>
                  <a:srgbClr val="D47800"/>
                </a:solidFill>
              </a:rPr>
              <a:t>(protection)</a:t>
            </a:r>
          </a:p>
        </p:txBody>
      </p:sp>
      <p:pic>
        <p:nvPicPr>
          <p:cNvPr id="27" name="Graphic 26" descr="Doctor">
            <a:extLst>
              <a:ext uri="{FF2B5EF4-FFF2-40B4-BE49-F238E27FC236}">
                <a16:creationId xmlns:a16="http://schemas.microsoft.com/office/drawing/2014/main" id="{CA9B61B9-D236-0F86-A75A-1EA5A3181E0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010713" y="4442710"/>
            <a:ext cx="1666974" cy="1666974"/>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02EE4D9C-4ADA-1E5D-16F1-2D05C6C656A8}"/>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259217" y="5561303"/>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21F9080-1CA0-E855-4C07-7EAB543871C5}"/>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2751945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741670D5-7E4D-F7C2-6259-5F8C8EB3CD3F}"/>
              </a:ext>
            </a:extLst>
          </p:cNvPr>
          <p:cNvSpPr txBox="1"/>
          <p:nvPr/>
        </p:nvSpPr>
        <p:spPr>
          <a:xfrm>
            <a:off x="1316554" y="1776258"/>
            <a:ext cx="8953858" cy="3247043"/>
          </a:xfrm>
          <a:prstGeom prst="rect">
            <a:avLst/>
          </a:prstGeom>
          <a:noFill/>
        </p:spPr>
        <p:txBody>
          <a:bodyPr wrap="square" rtlCol="0">
            <a:spAutoFit/>
          </a:bodyPr>
          <a:lstStyle/>
          <a:p>
            <a:pPr marR="0" lvl="0" algn="l" defTabSz="914400" rtl="0" eaLnBrk="1" fontAlgn="auto" latinLnBrk="0" hangingPunct="1">
              <a:lnSpc>
                <a:spcPct val="90000"/>
              </a:lnSpc>
              <a:spcBef>
                <a:spcPts val="1000"/>
              </a:spcBef>
              <a:spcAft>
                <a:spcPts val="0"/>
              </a:spcAft>
              <a:buClrTx/>
              <a:buSzTx/>
              <a:tabLst/>
              <a:defRPr/>
            </a:pPr>
            <a:r>
              <a:rPr kumimoji="0" lang="en-GB" sz="2000" b="0" i="0" u="none" strike="noStrike" kern="1200" cap="none" spc="0" normalizeH="0" baseline="0" noProof="0" dirty="0">
                <a:ln>
                  <a:noFill/>
                </a:ln>
                <a:solidFill>
                  <a:prstClr val="black"/>
                </a:solidFill>
                <a:effectLst/>
                <a:uLnTx/>
                <a:uFillTx/>
                <a:ea typeface="+mn-ea"/>
                <a:cs typeface="+mn-cs"/>
              </a:rPr>
              <a:t>Serious allergic reaction (anaphylaxis) signs include:</a:t>
            </a:r>
          </a:p>
          <a:p>
            <a:pPr marR="0" lvl="0" algn="l" defTabSz="914400" rtl="0" eaLnBrk="1" fontAlgn="auto" latinLnBrk="0" hangingPunct="1">
              <a:lnSpc>
                <a:spcPct val="90000"/>
              </a:lnSpc>
              <a:spcBef>
                <a:spcPts val="1000"/>
              </a:spcBef>
              <a:spcAft>
                <a:spcPts val="0"/>
              </a:spcAft>
              <a:buClrTx/>
              <a:buSzTx/>
              <a:tabLst/>
              <a:defRPr/>
            </a:pPr>
            <a:br>
              <a:rPr kumimoji="0" lang="en-GB" sz="2000" b="1" i="0" u="none" strike="noStrike" kern="1200" cap="none" spc="0" normalizeH="0" baseline="0" noProof="0" dirty="0">
                <a:ln>
                  <a:noFill/>
                </a:ln>
                <a:solidFill>
                  <a:prstClr val="black"/>
                </a:solidFill>
                <a:effectLst/>
                <a:uLnTx/>
                <a:uFillTx/>
                <a:ea typeface="+mn-ea"/>
                <a:cs typeface="+mn-cs"/>
              </a:rPr>
            </a:br>
            <a:r>
              <a:rPr kumimoji="0" lang="en-GB" sz="2000" b="1" i="0" u="none" strike="noStrike" kern="1200" cap="none" spc="0" normalizeH="0" baseline="0" noProof="0" dirty="0">
                <a:ln>
                  <a:noFill/>
                </a:ln>
                <a:solidFill>
                  <a:prstClr val="black"/>
                </a:solidFill>
                <a:effectLst/>
                <a:uLnTx/>
                <a:uFillTx/>
                <a:ea typeface="+mn-ea"/>
                <a:cs typeface="+mn-cs"/>
              </a:rPr>
              <a:t>	A</a:t>
            </a:r>
            <a:r>
              <a:rPr kumimoji="0" lang="en-GB" sz="2000" b="0" i="0" u="none" strike="noStrike" kern="1200" cap="none" spc="0" normalizeH="0" baseline="0" noProof="0" dirty="0">
                <a:ln>
                  <a:noFill/>
                </a:ln>
                <a:solidFill>
                  <a:prstClr val="black"/>
                </a:solidFill>
                <a:effectLst/>
                <a:uLnTx/>
                <a:uFillTx/>
                <a:ea typeface="+mn-ea"/>
                <a:cs typeface="+mn-cs"/>
              </a:rPr>
              <a:t>irway: swelling in the throat, tongue or upper airways (tightening of the 	throat, hoarse voice, difficulty swallowing).</a:t>
            </a:r>
          </a:p>
          <a:p>
            <a:pPr marL="901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GB" sz="2000" b="1" i="0" u="none" strike="noStrike" kern="1200" cap="none" spc="0" normalizeH="0" baseline="0" noProof="0" dirty="0">
                <a:ln>
                  <a:noFill/>
                </a:ln>
                <a:solidFill>
                  <a:prstClr val="black"/>
                </a:solidFill>
                <a:effectLst/>
                <a:uLnTx/>
                <a:uFillTx/>
                <a:ea typeface="+mn-ea"/>
                <a:cs typeface="+mn-cs"/>
              </a:rPr>
            </a:br>
            <a:r>
              <a:rPr kumimoji="0" lang="en-GB" sz="2000" b="1" i="0" u="none" strike="noStrike" kern="1200" cap="none" spc="0" normalizeH="0" baseline="0" noProof="0" dirty="0">
                <a:ln>
                  <a:noFill/>
                </a:ln>
                <a:solidFill>
                  <a:prstClr val="black"/>
                </a:solidFill>
                <a:effectLst/>
                <a:uLnTx/>
                <a:uFillTx/>
                <a:ea typeface="+mn-ea"/>
                <a:cs typeface="+mn-cs"/>
              </a:rPr>
              <a:t>B</a:t>
            </a:r>
            <a:r>
              <a:rPr kumimoji="0" lang="en-GB" sz="2000" b="0" i="0" u="none" strike="noStrike" kern="1200" cap="none" spc="0" normalizeH="0" baseline="0" noProof="0" dirty="0">
                <a:ln>
                  <a:noFill/>
                </a:ln>
                <a:solidFill>
                  <a:prstClr val="black"/>
                </a:solidFill>
                <a:effectLst/>
                <a:uLnTx/>
                <a:uFillTx/>
                <a:ea typeface="+mn-ea"/>
                <a:cs typeface="+mn-cs"/>
              </a:rPr>
              <a:t>reathing: sudden onset wheezing, breathing difficulty, noisy breathing. </a:t>
            </a:r>
          </a:p>
          <a:p>
            <a:pPr marL="9017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GB" sz="2000" b="1" i="0" u="none" strike="noStrike" kern="1200" cap="none" spc="0" normalizeH="0" baseline="0" noProof="0" dirty="0">
                <a:ln>
                  <a:noFill/>
                </a:ln>
                <a:solidFill>
                  <a:prstClr val="black"/>
                </a:solidFill>
                <a:effectLst/>
                <a:uLnTx/>
                <a:uFillTx/>
                <a:ea typeface="+mn-ea"/>
                <a:cs typeface="+mn-cs"/>
              </a:rPr>
            </a:br>
            <a:r>
              <a:rPr kumimoji="0" lang="en-GB" sz="2000" b="1" i="0" u="none" strike="noStrike" kern="1200" cap="none" spc="0" normalizeH="0" baseline="0" noProof="0" dirty="0">
                <a:ln>
                  <a:noFill/>
                </a:ln>
                <a:solidFill>
                  <a:prstClr val="black"/>
                </a:solidFill>
                <a:effectLst/>
                <a:uLnTx/>
                <a:uFillTx/>
                <a:ea typeface="+mn-ea"/>
                <a:cs typeface="+mn-cs"/>
              </a:rPr>
              <a:t>C</a:t>
            </a:r>
            <a:r>
              <a:rPr kumimoji="0" lang="en-GB" sz="2000" i="0" u="none" strike="noStrike" kern="1200" cap="none" spc="0" normalizeH="0" baseline="0" noProof="0" dirty="0">
                <a:ln>
                  <a:noFill/>
                </a:ln>
                <a:solidFill>
                  <a:prstClr val="black"/>
                </a:solidFill>
                <a:effectLst/>
                <a:uLnTx/>
                <a:uFillTx/>
                <a:ea typeface="+mn-ea"/>
                <a:cs typeface="+mn-cs"/>
              </a:rPr>
              <a:t>irculation</a:t>
            </a:r>
            <a:r>
              <a:rPr lang="en-GB" sz="2000" dirty="0">
                <a:solidFill>
                  <a:prstClr val="black"/>
                </a:solidFill>
              </a:rPr>
              <a:t>: dizziness, feeling faint, sudden sleepiness, tiredness, confusion, pale clammy skin, loss of consciousness. </a:t>
            </a:r>
            <a:endParaRPr kumimoji="0" lang="en-GB" sz="2000" i="0" u="none" strike="noStrike" kern="1200" cap="none" spc="0" normalizeH="0" baseline="0" noProof="0" dirty="0">
              <a:ln>
                <a:noFill/>
              </a:ln>
              <a:solidFill>
                <a:prstClr val="black"/>
              </a:solidFill>
              <a:effectLst/>
              <a:uLnTx/>
              <a:uFillTx/>
              <a:ea typeface="+mn-ea"/>
              <a:cs typeface="+mn-cs"/>
            </a:endParaRPr>
          </a:p>
        </p:txBody>
      </p:sp>
      <p:pic>
        <p:nvPicPr>
          <p:cNvPr id="4" name="Picture 3" descr="Shape, circle&#10;&#10;Description automatically generated">
            <a:extLst>
              <a:ext uri="{FF2B5EF4-FFF2-40B4-BE49-F238E27FC236}">
                <a16:creationId xmlns:a16="http://schemas.microsoft.com/office/drawing/2014/main" id="{03B11217-383B-D1B2-3084-B25EDE877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1624" y="2310616"/>
            <a:ext cx="990098" cy="869458"/>
          </a:xfrm>
          <a:prstGeom prst="rect">
            <a:avLst/>
          </a:prstGeom>
        </p:spPr>
      </p:pic>
      <p:pic>
        <p:nvPicPr>
          <p:cNvPr id="18" name="Picture 17" descr="Shape, circle&#10;&#10;Description automatically generated">
            <a:extLst>
              <a:ext uri="{FF2B5EF4-FFF2-40B4-BE49-F238E27FC236}">
                <a16:creationId xmlns:a16="http://schemas.microsoft.com/office/drawing/2014/main" id="{92E6BC76-B8F2-B0CD-108A-26FBD1272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9689" y="3286523"/>
            <a:ext cx="942033" cy="827249"/>
          </a:xfrm>
          <a:prstGeom prst="rect">
            <a:avLst/>
          </a:prstGeom>
        </p:spPr>
      </p:pic>
      <p:pic>
        <p:nvPicPr>
          <p:cNvPr id="19" name="Picture 18" descr="Shape, circle&#10;&#10;Description automatically generated">
            <a:extLst>
              <a:ext uri="{FF2B5EF4-FFF2-40B4-BE49-F238E27FC236}">
                <a16:creationId xmlns:a16="http://schemas.microsoft.com/office/drawing/2014/main" id="{95FDC4A3-D5FB-EA7F-D6AF-7DB5776382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6487" y="4223557"/>
            <a:ext cx="955037" cy="838669"/>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424489" y="515524"/>
            <a:ext cx="4997725" cy="1039314"/>
          </a:xfrm>
        </p:spPr>
        <p:txBody>
          <a:bodyPr>
            <a:normAutofit/>
          </a:bodyPr>
          <a:lstStyle/>
          <a:p>
            <a:r>
              <a:rPr lang="en-GB" sz="4400" dirty="0">
                <a:solidFill>
                  <a:schemeClr val="tx2"/>
                </a:solidFill>
                <a:latin typeface="Geomanist" panose="02000503000000020004" pitchFamily="50" charset="0"/>
              </a:rPr>
              <a:t>What to look for</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486107" y="155326"/>
            <a:ext cx="3348318" cy="74407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9FD83375-834E-5950-320C-2BAD50B8E9F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7824907">
            <a:off x="10259217" y="5561303"/>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5E1BF076-73BE-75EC-FBE0-A3A8AF17F6EA}"/>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
        <p:nvSpPr>
          <p:cNvPr id="10" name="TextBox 9">
            <a:extLst>
              <a:ext uri="{FF2B5EF4-FFF2-40B4-BE49-F238E27FC236}">
                <a16:creationId xmlns:a16="http://schemas.microsoft.com/office/drawing/2014/main" id="{B66FA2C5-88F8-8B47-EB11-DB242F23F1E7}"/>
              </a:ext>
            </a:extLst>
          </p:cNvPr>
          <p:cNvSpPr txBox="1"/>
          <p:nvPr/>
        </p:nvSpPr>
        <p:spPr>
          <a:xfrm>
            <a:off x="1581835" y="2452957"/>
            <a:ext cx="414780" cy="584775"/>
          </a:xfrm>
          <a:prstGeom prst="rect">
            <a:avLst/>
          </a:prstGeom>
          <a:noFill/>
        </p:spPr>
        <p:txBody>
          <a:bodyPr wrap="square" rtlCol="0">
            <a:spAutoFit/>
          </a:bodyPr>
          <a:lstStyle/>
          <a:p>
            <a:r>
              <a:rPr lang="en-GB" sz="3200" dirty="0">
                <a:solidFill>
                  <a:schemeClr val="accent5"/>
                </a:solidFill>
              </a:rPr>
              <a:t>A</a:t>
            </a:r>
          </a:p>
        </p:txBody>
      </p:sp>
      <p:sp>
        <p:nvSpPr>
          <p:cNvPr id="11" name="TextBox 10">
            <a:extLst>
              <a:ext uri="{FF2B5EF4-FFF2-40B4-BE49-F238E27FC236}">
                <a16:creationId xmlns:a16="http://schemas.microsoft.com/office/drawing/2014/main" id="{4831686B-11B6-7301-F63D-DD8BCCF155FD}"/>
              </a:ext>
            </a:extLst>
          </p:cNvPr>
          <p:cNvSpPr txBox="1"/>
          <p:nvPr/>
        </p:nvSpPr>
        <p:spPr>
          <a:xfrm>
            <a:off x="1583315" y="3410590"/>
            <a:ext cx="414780" cy="584775"/>
          </a:xfrm>
          <a:prstGeom prst="rect">
            <a:avLst/>
          </a:prstGeom>
          <a:noFill/>
        </p:spPr>
        <p:txBody>
          <a:bodyPr wrap="square" rtlCol="0">
            <a:spAutoFit/>
          </a:bodyPr>
          <a:lstStyle/>
          <a:p>
            <a:r>
              <a:rPr lang="en-GB" sz="3200" dirty="0">
                <a:solidFill>
                  <a:schemeClr val="accent5"/>
                </a:solidFill>
              </a:rPr>
              <a:t>B</a:t>
            </a:r>
          </a:p>
        </p:txBody>
      </p:sp>
      <p:sp>
        <p:nvSpPr>
          <p:cNvPr id="15" name="TextBox 14">
            <a:extLst>
              <a:ext uri="{FF2B5EF4-FFF2-40B4-BE49-F238E27FC236}">
                <a16:creationId xmlns:a16="http://schemas.microsoft.com/office/drawing/2014/main" id="{D888CB99-3163-613B-8F71-4170529E0403}"/>
              </a:ext>
            </a:extLst>
          </p:cNvPr>
          <p:cNvSpPr txBox="1"/>
          <p:nvPr/>
        </p:nvSpPr>
        <p:spPr>
          <a:xfrm>
            <a:off x="1556615" y="4348150"/>
            <a:ext cx="414780" cy="584775"/>
          </a:xfrm>
          <a:prstGeom prst="rect">
            <a:avLst/>
          </a:prstGeom>
          <a:noFill/>
        </p:spPr>
        <p:txBody>
          <a:bodyPr wrap="square" rtlCol="0">
            <a:spAutoFit/>
          </a:bodyPr>
          <a:lstStyle/>
          <a:p>
            <a:r>
              <a:rPr lang="en-GB" sz="3200" dirty="0">
                <a:solidFill>
                  <a:schemeClr val="accent5"/>
                </a:solidFill>
              </a:rPr>
              <a:t>C</a:t>
            </a:r>
          </a:p>
        </p:txBody>
      </p:sp>
      <p:sp>
        <p:nvSpPr>
          <p:cNvPr id="20" name="TextBox 19">
            <a:extLst>
              <a:ext uri="{FF2B5EF4-FFF2-40B4-BE49-F238E27FC236}">
                <a16:creationId xmlns:a16="http://schemas.microsoft.com/office/drawing/2014/main" id="{2A163281-682D-742D-F3F7-FE572CB139C4}"/>
              </a:ext>
            </a:extLst>
          </p:cNvPr>
          <p:cNvSpPr txBox="1"/>
          <p:nvPr/>
        </p:nvSpPr>
        <p:spPr>
          <a:xfrm>
            <a:off x="1855816" y="5427323"/>
            <a:ext cx="84145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itchFamily="2" charset="0"/>
              </a:rPr>
              <a:t>Any </a:t>
            </a:r>
            <a:r>
              <a:rPr lang="en-GB" b="1" i="0" dirty="0">
                <a:solidFill>
                  <a:srgbClr val="000000"/>
                </a:solidFill>
                <a:effectLst/>
                <a:latin typeface="Open Sans" pitchFamily="2" charset="0"/>
              </a:rPr>
              <a:t>one or more</a:t>
            </a:r>
            <a:r>
              <a:rPr lang="en-GB" b="0" i="0" dirty="0">
                <a:solidFill>
                  <a:srgbClr val="000000"/>
                </a:solidFill>
                <a:effectLst/>
                <a:latin typeface="Open Sans" pitchFamily="2" charset="0"/>
              </a:rPr>
              <a:t> of the above symptoms may be present.</a:t>
            </a:r>
          </a:p>
        </p:txBody>
      </p:sp>
      <p:sp>
        <p:nvSpPr>
          <p:cNvPr id="22" name="TextBox 21">
            <a:extLst>
              <a:ext uri="{FF2B5EF4-FFF2-40B4-BE49-F238E27FC236}">
                <a16:creationId xmlns:a16="http://schemas.microsoft.com/office/drawing/2014/main" id="{8C84E725-763A-63B6-3B5F-3A485C437FF1}"/>
              </a:ext>
            </a:extLst>
          </p:cNvPr>
          <p:cNvSpPr txBox="1"/>
          <p:nvPr/>
        </p:nvSpPr>
        <p:spPr>
          <a:xfrm>
            <a:off x="3160266" y="5864512"/>
            <a:ext cx="6165130" cy="584775"/>
          </a:xfrm>
          <a:prstGeom prst="rect">
            <a:avLst/>
          </a:prstGeom>
          <a:noFill/>
        </p:spPr>
        <p:txBody>
          <a:bodyPr wrap="square">
            <a:spAutoFit/>
          </a:bodyPr>
          <a:lstStyle/>
          <a:p>
            <a:r>
              <a:rPr lang="en-GB" sz="3200" b="0" i="0" dirty="0">
                <a:solidFill>
                  <a:srgbClr val="000000"/>
                </a:solidFill>
                <a:effectLst/>
                <a:latin typeface="Open Sans" pitchFamily="2" charset="0"/>
              </a:rPr>
              <a:t>Remember </a:t>
            </a:r>
            <a:r>
              <a:rPr lang="en-GB" sz="3200" b="1" i="0" dirty="0">
                <a:solidFill>
                  <a:schemeClr val="accent5"/>
                </a:solidFill>
                <a:effectLst/>
                <a:latin typeface="Open Sans" pitchFamily="2" charset="0"/>
              </a:rPr>
              <a:t>ABC</a:t>
            </a:r>
            <a:r>
              <a:rPr lang="en-GB" sz="3200" b="0" i="0" dirty="0">
                <a:solidFill>
                  <a:srgbClr val="000000"/>
                </a:solidFill>
                <a:effectLst/>
                <a:latin typeface="Open Sans" pitchFamily="2" charset="0"/>
              </a:rPr>
              <a:t>!</a:t>
            </a:r>
            <a:endParaRPr lang="en-GB" sz="3200" dirty="0"/>
          </a:p>
        </p:txBody>
      </p:sp>
    </p:spTree>
    <p:extLst>
      <p:ext uri="{BB962C8B-B14F-4D97-AF65-F5344CB8AC3E}">
        <p14:creationId xmlns:p14="http://schemas.microsoft.com/office/powerpoint/2010/main" val="3858616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traffic light, vector graphics&#10;&#10;Description automatically generated">
            <a:extLst>
              <a:ext uri="{FF2B5EF4-FFF2-40B4-BE49-F238E27FC236}">
                <a16:creationId xmlns:a16="http://schemas.microsoft.com/office/drawing/2014/main" id="{1C8E64D9-7C96-7D61-2D5E-57F7891B9D8F}"/>
              </a:ext>
            </a:extLst>
          </p:cNvPr>
          <p:cNvPicPr>
            <a:picLocks noChangeAspect="1"/>
          </p:cNvPicPr>
          <p:nvPr/>
        </p:nvPicPr>
        <p:blipFill rotWithShape="1">
          <a:blip r:embed="rId3">
            <a:extLst>
              <a:ext uri="{28A0092B-C50C-407E-A947-70E740481C1C}">
                <a14:useLocalDpi xmlns:a14="http://schemas.microsoft.com/office/drawing/2010/main" val="0"/>
              </a:ext>
            </a:extLst>
          </a:blip>
          <a:srcRect l="80726" b="41348"/>
          <a:stretch/>
        </p:blipFill>
        <p:spPr>
          <a:xfrm rot="5400000">
            <a:off x="6988574" y="1430882"/>
            <a:ext cx="3190370" cy="4030333"/>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769909" y="483226"/>
            <a:ext cx="10652182" cy="1137901"/>
          </a:xfrm>
        </p:spPr>
        <p:txBody>
          <a:bodyPr>
            <a:normAutofit/>
          </a:bodyPr>
          <a:lstStyle/>
          <a:p>
            <a:pPr algn="l"/>
            <a:r>
              <a:rPr lang="en-GB" sz="4400" dirty="0">
                <a:solidFill>
                  <a:schemeClr val="tx2"/>
                </a:solidFill>
                <a:latin typeface="Geomanist" panose="02000503000000020004" pitchFamily="50" charset="0"/>
              </a:rPr>
              <a:t>Other allergic reaction signs</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sp>
        <p:nvSpPr>
          <p:cNvPr id="18" name="Google Shape;181;p5">
            <a:extLst>
              <a:ext uri="{FF2B5EF4-FFF2-40B4-BE49-F238E27FC236}">
                <a16:creationId xmlns:a16="http://schemas.microsoft.com/office/drawing/2014/main" id="{ACA82318-0FDA-8FC4-3490-60CD4F199097}"/>
              </a:ext>
            </a:extLst>
          </p:cNvPr>
          <p:cNvSpPr txBox="1"/>
          <p:nvPr/>
        </p:nvSpPr>
        <p:spPr>
          <a:xfrm>
            <a:off x="1002351" y="1824056"/>
            <a:ext cx="9268061" cy="2865748"/>
          </a:xfrm>
          <a:prstGeom prst="rect">
            <a:avLst/>
          </a:prstGeom>
          <a:noFill/>
          <a:ln>
            <a:noFill/>
          </a:ln>
        </p:spPr>
        <p:txBody>
          <a:bodyPr spcFirstLastPara="1" wrap="square" lIns="91425" tIns="45700" rIns="91425" bIns="45700" anchor="t" anchorCtr="0">
            <a:noAutofit/>
          </a:bodyPr>
          <a:lstStyle/>
          <a:p>
            <a:pPr marR="0" lvl="0" algn="l" rtl="0">
              <a:lnSpc>
                <a:spcPct val="110000"/>
              </a:lnSpc>
              <a:spcBef>
                <a:spcPts val="700"/>
              </a:spcBef>
              <a:spcAft>
                <a:spcPts val="0"/>
              </a:spcAft>
              <a:buClr>
                <a:schemeClr val="dk2"/>
              </a:buClr>
              <a:buSzPts val="2400"/>
            </a:pPr>
            <a:r>
              <a:rPr lang="en-GB" sz="2000" b="1" dirty="0">
                <a:solidFill>
                  <a:schemeClr val="dk1"/>
                </a:solidFill>
                <a:latin typeface="Open Sans" pitchFamily="2" charset="0"/>
                <a:ea typeface="Open Sans" pitchFamily="2" charset="0"/>
                <a:cs typeface="Open Sans" pitchFamily="2" charset="0"/>
                <a:sym typeface="Corbel"/>
              </a:rPr>
              <a:t>Other signs can include</a:t>
            </a:r>
            <a:r>
              <a:rPr lang="en-GB" sz="2000" b="1" i="0" u="none" strike="noStrike" cap="none" dirty="0">
                <a:solidFill>
                  <a:schemeClr val="dk1"/>
                </a:solidFill>
                <a:latin typeface="Open Sans" pitchFamily="2" charset="0"/>
                <a:ea typeface="Open Sans" pitchFamily="2" charset="0"/>
                <a:cs typeface="Open Sans" pitchFamily="2" charset="0"/>
                <a:sym typeface="Corbel"/>
              </a:rPr>
              <a:t>:</a:t>
            </a:r>
          </a:p>
          <a:p>
            <a:pPr marL="228600" marR="0" lvl="0" indent="-228600" algn="l" rtl="0">
              <a:lnSpc>
                <a:spcPct val="110000"/>
              </a:lnSpc>
              <a:spcBef>
                <a:spcPts val="700"/>
              </a:spcBef>
              <a:spcAft>
                <a:spcPts val="0"/>
              </a:spcAft>
              <a:buClr>
                <a:schemeClr val="dk2"/>
              </a:buClr>
              <a:buSzPts val="2400"/>
              <a:buFont typeface="Arial"/>
              <a:buChar char="•"/>
            </a:pPr>
            <a:r>
              <a:rPr lang="en-GB" sz="2000" b="0" i="0" u="none" strike="noStrike" cap="none" dirty="0">
                <a:solidFill>
                  <a:schemeClr val="dk1"/>
                </a:solidFill>
                <a:latin typeface="Open Sans" pitchFamily="2" charset="0"/>
                <a:ea typeface="Open Sans" pitchFamily="2" charset="0"/>
                <a:cs typeface="Open Sans" pitchFamily="2" charset="0"/>
                <a:sym typeface="Corbel"/>
              </a:rPr>
              <a:t>Itchy skin rash</a:t>
            </a:r>
          </a:p>
          <a:p>
            <a:pPr marL="228600" marR="0" lvl="0" indent="-228600" algn="l" rtl="0">
              <a:lnSpc>
                <a:spcPct val="110000"/>
              </a:lnSpc>
              <a:spcBef>
                <a:spcPts val="700"/>
              </a:spcBef>
              <a:spcAft>
                <a:spcPts val="0"/>
              </a:spcAft>
              <a:buClr>
                <a:schemeClr val="dk2"/>
              </a:buClr>
              <a:buSzPts val="2400"/>
              <a:buFont typeface="Arial"/>
              <a:buChar char="•"/>
            </a:pPr>
            <a:r>
              <a:rPr lang="en-GB" sz="2000" b="0" i="0" u="none" strike="noStrike" cap="none" dirty="0">
                <a:solidFill>
                  <a:schemeClr val="dk1"/>
                </a:solidFill>
                <a:latin typeface="Open Sans" pitchFamily="2" charset="0"/>
                <a:ea typeface="Open Sans" pitchFamily="2" charset="0"/>
                <a:cs typeface="Open Sans" pitchFamily="2" charset="0"/>
                <a:sym typeface="Corbel"/>
              </a:rPr>
              <a:t>Itchy/tingling mouth</a:t>
            </a:r>
          </a:p>
          <a:p>
            <a:pPr marL="228600" marR="0" lvl="0" indent="-228600" algn="l" rtl="0">
              <a:lnSpc>
                <a:spcPct val="110000"/>
              </a:lnSpc>
              <a:spcBef>
                <a:spcPts val="700"/>
              </a:spcBef>
              <a:spcAft>
                <a:spcPts val="0"/>
              </a:spcAft>
              <a:buClr>
                <a:schemeClr val="dk2"/>
              </a:buClr>
              <a:buSzPts val="2400"/>
              <a:buFont typeface="Arial"/>
              <a:buChar char="•"/>
            </a:pPr>
            <a:r>
              <a:rPr lang="en-GB" sz="2000" dirty="0">
                <a:solidFill>
                  <a:schemeClr val="dk1"/>
                </a:solidFill>
                <a:latin typeface="Open Sans" pitchFamily="2" charset="0"/>
                <a:ea typeface="Open Sans" pitchFamily="2" charset="0"/>
                <a:cs typeface="Open Sans" pitchFamily="2" charset="0"/>
                <a:sym typeface="Corbel"/>
              </a:rPr>
              <a:t>Puffy</a:t>
            </a:r>
            <a:r>
              <a:rPr lang="en-GB" sz="2000" b="0" i="0" u="none" strike="noStrike" cap="none" dirty="0">
                <a:solidFill>
                  <a:schemeClr val="dk1"/>
                </a:solidFill>
                <a:latin typeface="Open Sans" pitchFamily="2" charset="0"/>
                <a:ea typeface="Open Sans" pitchFamily="2" charset="0"/>
                <a:cs typeface="Open Sans" pitchFamily="2" charset="0"/>
                <a:sym typeface="Corbel"/>
              </a:rPr>
              <a:t> lips, face or eyes</a:t>
            </a:r>
          </a:p>
          <a:p>
            <a:pPr marL="228600" marR="0" lvl="0" indent="-228600" algn="l" rtl="0">
              <a:lnSpc>
                <a:spcPct val="110000"/>
              </a:lnSpc>
              <a:spcBef>
                <a:spcPts val="700"/>
              </a:spcBef>
              <a:spcAft>
                <a:spcPts val="0"/>
              </a:spcAft>
              <a:buClr>
                <a:schemeClr val="dk2"/>
              </a:buClr>
              <a:buSzPts val="2400"/>
              <a:buFont typeface="Arial"/>
              <a:buChar char="•"/>
            </a:pPr>
            <a:r>
              <a:rPr lang="en-GB" sz="2000" dirty="0">
                <a:solidFill>
                  <a:schemeClr val="dk1"/>
                </a:solidFill>
                <a:latin typeface="Open Sans" pitchFamily="2" charset="0"/>
                <a:ea typeface="Open Sans" pitchFamily="2" charset="0"/>
                <a:cs typeface="Open Sans" pitchFamily="2" charset="0"/>
                <a:sym typeface="Corbel"/>
              </a:rPr>
              <a:t>Stomach</a:t>
            </a:r>
            <a:r>
              <a:rPr lang="en-GB" sz="2000" b="0" i="0" u="none" strike="noStrike" cap="none" dirty="0">
                <a:solidFill>
                  <a:schemeClr val="dk1"/>
                </a:solidFill>
                <a:latin typeface="Open Sans" pitchFamily="2" charset="0"/>
                <a:ea typeface="Open Sans" pitchFamily="2" charset="0"/>
                <a:cs typeface="Open Sans" pitchFamily="2" charset="0"/>
                <a:sym typeface="Corbel"/>
              </a:rPr>
              <a:t> pain or being sick</a:t>
            </a:r>
          </a:p>
        </p:txBody>
      </p:sp>
      <p:pic>
        <p:nvPicPr>
          <p:cNvPr id="3" name="Picture 2" descr="A picture containing text, traffic light, vector graphics&#10;&#10;Description automatically generated">
            <a:extLst>
              <a:ext uri="{FF2B5EF4-FFF2-40B4-BE49-F238E27FC236}">
                <a16:creationId xmlns:a16="http://schemas.microsoft.com/office/drawing/2014/main" id="{AF2F7A28-B9F4-7ED8-3FC9-16E5C87E20E0}"/>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284639C-EDEC-8127-EADF-ECA68914CC4C}"/>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94412" y="140864"/>
            <a:ext cx="1594941" cy="836646"/>
          </a:xfrm>
          <a:prstGeom prst="rect">
            <a:avLst/>
          </a:prstGeom>
        </p:spPr>
      </p:pic>
      <p:pic>
        <p:nvPicPr>
          <p:cNvPr id="2050" name="Picture 2" descr="Large Uriticarial Rash">
            <a:extLst>
              <a:ext uri="{FF2B5EF4-FFF2-40B4-BE49-F238E27FC236}">
                <a16:creationId xmlns:a16="http://schemas.microsoft.com/office/drawing/2014/main" id="{CEDF81C4-C489-8343-4899-EC2D62676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7539" y="2380657"/>
            <a:ext cx="3413480" cy="24690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9A80F91-40E8-46D2-C533-D9330BA73D1E}"/>
              </a:ext>
            </a:extLst>
          </p:cNvPr>
          <p:cNvSpPr txBox="1"/>
          <p:nvPr/>
        </p:nvSpPr>
        <p:spPr>
          <a:xfrm>
            <a:off x="981571" y="4397067"/>
            <a:ext cx="5486468" cy="1569660"/>
          </a:xfrm>
          <a:prstGeom prst="rect">
            <a:avLst/>
          </a:prstGeom>
          <a:noFill/>
        </p:spPr>
        <p:txBody>
          <a:bodyPr wrap="square">
            <a:spAutoFit/>
          </a:bodyPr>
          <a:lstStyle/>
          <a:p>
            <a:r>
              <a:rPr lang="en-GB" sz="2400" dirty="0">
                <a:solidFill>
                  <a:schemeClr val="accent5"/>
                </a:solidFill>
              </a:rPr>
              <a:t>The signs above can also happen on their own. If there are no ABC signs, the allergic reaction is likely to be less serious and not anaphylaxis.</a:t>
            </a:r>
          </a:p>
        </p:txBody>
      </p:sp>
    </p:spTree>
    <p:extLst>
      <p:ext uri="{BB962C8B-B14F-4D97-AF65-F5344CB8AC3E}">
        <p14:creationId xmlns:p14="http://schemas.microsoft.com/office/powerpoint/2010/main" val="395779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09990" y="394236"/>
            <a:ext cx="4997725" cy="1109444"/>
          </a:xfrm>
        </p:spPr>
        <p:txBody>
          <a:bodyPr>
            <a:normAutofit/>
          </a:bodyPr>
          <a:lstStyle/>
          <a:p>
            <a:r>
              <a:rPr lang="en-GB" sz="4400">
                <a:solidFill>
                  <a:schemeClr val="tx2"/>
                </a:solidFill>
                <a:latin typeface="Geomanist" panose="02000503000000020004" pitchFamily="50" charset="0"/>
              </a:rPr>
              <a:t>Other signs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22" name="Speech Bubble: Oval 21">
            <a:extLst>
              <a:ext uri="{FF2B5EF4-FFF2-40B4-BE49-F238E27FC236}">
                <a16:creationId xmlns:a16="http://schemas.microsoft.com/office/drawing/2014/main" id="{51DEACD7-915B-1765-EF71-2B1FE2533EE7}"/>
              </a:ext>
            </a:extLst>
          </p:cNvPr>
          <p:cNvSpPr/>
          <p:nvPr/>
        </p:nvSpPr>
        <p:spPr>
          <a:xfrm>
            <a:off x="1496123" y="2009479"/>
            <a:ext cx="3569213" cy="1735199"/>
          </a:xfrm>
          <a:prstGeom prst="wedgeEllipseCallout">
            <a:avLst>
              <a:gd name="adj1" fmla="val 56566"/>
              <a:gd name="adj2" fmla="val 53067"/>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Skin changes on their own are not a sign of anaphylaxis, and in some cases don’t occur at all</a:t>
            </a:r>
          </a:p>
        </p:txBody>
      </p:sp>
      <p:sp>
        <p:nvSpPr>
          <p:cNvPr id="27" name="Speech Bubble: Oval 26">
            <a:extLst>
              <a:ext uri="{FF2B5EF4-FFF2-40B4-BE49-F238E27FC236}">
                <a16:creationId xmlns:a16="http://schemas.microsoft.com/office/drawing/2014/main" id="{71573E74-0DE2-58DE-F143-88366715D3C6}"/>
              </a:ext>
            </a:extLst>
          </p:cNvPr>
          <p:cNvSpPr/>
          <p:nvPr/>
        </p:nvSpPr>
        <p:spPr>
          <a:xfrm>
            <a:off x="7126662" y="2009479"/>
            <a:ext cx="3510858" cy="1735199"/>
          </a:xfrm>
          <a:prstGeom prst="wedgeEllipseCallout">
            <a:avLst>
              <a:gd name="adj1" fmla="val -56563"/>
              <a:gd name="adj2" fmla="val 50893"/>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accent1"/>
                </a:solidFill>
              </a:rPr>
              <a:t>Some people may suddenly collapse or become unconscious</a:t>
            </a:r>
          </a:p>
        </p:txBody>
      </p:sp>
      <p:sp>
        <p:nvSpPr>
          <p:cNvPr id="31" name="Speech Bubble: Oval 30">
            <a:extLst>
              <a:ext uri="{FF2B5EF4-FFF2-40B4-BE49-F238E27FC236}">
                <a16:creationId xmlns:a16="http://schemas.microsoft.com/office/drawing/2014/main" id="{D0685F01-D2AA-7CBF-7FAD-AAC4603B8D56}"/>
              </a:ext>
            </a:extLst>
          </p:cNvPr>
          <p:cNvSpPr/>
          <p:nvPr/>
        </p:nvSpPr>
        <p:spPr>
          <a:xfrm>
            <a:off x="7126663" y="4078248"/>
            <a:ext cx="3510857" cy="1735199"/>
          </a:xfrm>
          <a:prstGeom prst="wedgeEllipseCallout">
            <a:avLst>
              <a:gd name="adj1" fmla="val -56842"/>
              <a:gd name="adj2" fmla="val -39832"/>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accent5"/>
                </a:solidFill>
              </a:rPr>
              <a:t>Some people also have strong feelings of impending doom</a:t>
            </a:r>
          </a:p>
        </p:txBody>
      </p:sp>
      <p:sp>
        <p:nvSpPr>
          <p:cNvPr id="32" name="Speech Bubble: Oval 31">
            <a:extLst>
              <a:ext uri="{FF2B5EF4-FFF2-40B4-BE49-F238E27FC236}">
                <a16:creationId xmlns:a16="http://schemas.microsoft.com/office/drawing/2014/main" id="{FB56399C-D204-88B2-D900-318FF2C5232B}"/>
              </a:ext>
            </a:extLst>
          </p:cNvPr>
          <p:cNvSpPr/>
          <p:nvPr/>
        </p:nvSpPr>
        <p:spPr>
          <a:xfrm>
            <a:off x="1486108" y="4078248"/>
            <a:ext cx="3579230" cy="1735199"/>
          </a:xfrm>
          <a:prstGeom prst="wedgeEllipseCallout">
            <a:avLst>
              <a:gd name="adj1" fmla="val 56844"/>
              <a:gd name="adj2" fmla="val -37659"/>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4"/>
                </a:solidFill>
              </a:rPr>
              <a:t>Other allergic reaction signs can include stomach pain, nausea, being sick</a:t>
            </a:r>
          </a:p>
        </p:txBody>
      </p:sp>
      <p:pic>
        <p:nvPicPr>
          <p:cNvPr id="33" name="Graphic 32" descr="Doctor">
            <a:extLst>
              <a:ext uri="{FF2B5EF4-FFF2-40B4-BE49-F238E27FC236}">
                <a16:creationId xmlns:a16="http://schemas.microsoft.com/office/drawing/2014/main" id="{185EA671-406E-82C3-339F-D4BF06ED462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262513" y="2911191"/>
            <a:ext cx="1666974" cy="1666974"/>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1E129722-8399-4C1A-71A4-3C1CDE219A85}"/>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397662" y="5561303"/>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843EF53A-CEAB-9189-BF15-948E7082349E}"/>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3847497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0" y="520776"/>
            <a:ext cx="4997725" cy="1039314"/>
          </a:xfrm>
        </p:spPr>
        <p:txBody>
          <a:bodyPr>
            <a:normAutofit/>
          </a:bodyPr>
          <a:lstStyle/>
          <a:p>
            <a:r>
              <a:rPr lang="en-GB" sz="4400">
                <a:solidFill>
                  <a:schemeClr val="tx2"/>
                </a:solidFill>
                <a:latin typeface="Geomanist" panose="02000503000000020004" pitchFamily="50" charset="0"/>
              </a:rPr>
              <a:t>Treatment</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206574" y="5872982"/>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893012" y="3166605"/>
            <a:ext cx="3348318" cy="744076"/>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107687" y="2596893"/>
            <a:ext cx="3348318" cy="744076"/>
          </a:xfrm>
          <a:prstGeom prst="rect">
            <a:avLst/>
          </a:prstGeom>
        </p:spPr>
      </p:pic>
      <p:pic>
        <p:nvPicPr>
          <p:cNvPr id="24" name="Picture 23" descr="A picture containing text, traffic light, vector graphics&#10;&#10;Description automatically generated">
            <a:extLst>
              <a:ext uri="{FF2B5EF4-FFF2-40B4-BE49-F238E27FC236}">
                <a16:creationId xmlns:a16="http://schemas.microsoft.com/office/drawing/2014/main" id="{C647E79C-02FA-D275-989B-4F2C68A2C932}"/>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486107" y="135006"/>
            <a:ext cx="3348318" cy="744076"/>
          </a:xfrm>
          <a:prstGeom prst="rect">
            <a:avLst/>
          </a:prstGeom>
        </p:spPr>
      </p:pic>
      <p:sp>
        <p:nvSpPr>
          <p:cNvPr id="14" name="Speech Bubble: Oval 13">
            <a:extLst>
              <a:ext uri="{FF2B5EF4-FFF2-40B4-BE49-F238E27FC236}">
                <a16:creationId xmlns:a16="http://schemas.microsoft.com/office/drawing/2014/main" id="{5C5B92DA-A966-9A59-B6CD-D5AF25FE4728}"/>
              </a:ext>
            </a:extLst>
          </p:cNvPr>
          <p:cNvSpPr/>
          <p:nvPr/>
        </p:nvSpPr>
        <p:spPr>
          <a:xfrm>
            <a:off x="9188484" y="323564"/>
            <a:ext cx="2809083" cy="1584250"/>
          </a:xfrm>
          <a:prstGeom prst="wedgeEllipseCallout">
            <a:avLst>
              <a:gd name="adj1" fmla="val -37848"/>
              <a:gd name="adj2" fmla="val 47634"/>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rgbClr val="D47800"/>
                </a:solidFill>
              </a:rPr>
              <a:t>Internationally, adrenaline is known as </a:t>
            </a:r>
            <a:r>
              <a:rPr lang="en-GB" sz="2000" b="1">
                <a:solidFill>
                  <a:srgbClr val="D47800"/>
                </a:solidFill>
              </a:rPr>
              <a:t>epinephrine </a:t>
            </a:r>
          </a:p>
        </p:txBody>
      </p:sp>
      <p:sp>
        <p:nvSpPr>
          <p:cNvPr id="15" name="Content Placeholder 2">
            <a:extLst>
              <a:ext uri="{FF2B5EF4-FFF2-40B4-BE49-F238E27FC236}">
                <a16:creationId xmlns:a16="http://schemas.microsoft.com/office/drawing/2014/main" id="{2E5A250F-D3C9-1E1C-40A3-939C8E642CF4}"/>
              </a:ext>
            </a:extLst>
          </p:cNvPr>
          <p:cNvSpPr txBox="1">
            <a:spLocks/>
          </p:cNvSpPr>
          <p:nvPr/>
        </p:nvSpPr>
        <p:spPr>
          <a:xfrm>
            <a:off x="838200" y="1962105"/>
            <a:ext cx="10515600" cy="371371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GB" sz="1800" dirty="0"/>
              <a:t>When someone has a serious allergic reaction (anaphylaxis) they need </a:t>
            </a:r>
            <a:r>
              <a:rPr lang="en-GB" sz="1800" b="1" dirty="0"/>
              <a:t>adrenaline, </a:t>
            </a:r>
          </a:p>
          <a:p>
            <a:pPr algn="l"/>
            <a:r>
              <a:rPr lang="en-GB" sz="1800" dirty="0"/>
              <a:t>     it starts to work within seconds</a:t>
            </a:r>
          </a:p>
          <a:p>
            <a:pPr marL="285750" indent="-285750" algn="l">
              <a:buFont typeface="Arial" panose="020B0604020202020204" pitchFamily="34" charset="0"/>
              <a:buChar char="•"/>
            </a:pPr>
            <a:r>
              <a:rPr lang="en-GB" sz="1800" dirty="0"/>
              <a:t>Adrenaline is prescribed in the form of adrenaline auto-injectors, which inject adrenaline into the thigh muscle of the leg</a:t>
            </a:r>
          </a:p>
          <a:p>
            <a:pPr marL="285750" indent="-285750" algn="l">
              <a:buFont typeface="Arial" panose="020B0604020202020204" pitchFamily="34" charset="0"/>
              <a:buChar char="•"/>
            </a:pPr>
            <a:r>
              <a:rPr lang="en-GB" sz="1800" dirty="0"/>
              <a:t>EpiPen, </a:t>
            </a:r>
            <a:r>
              <a:rPr lang="en-GB" sz="1800" dirty="0" err="1"/>
              <a:t>Emerade</a:t>
            </a:r>
            <a:r>
              <a:rPr lang="en-GB" sz="1800" dirty="0"/>
              <a:t> and </a:t>
            </a:r>
            <a:r>
              <a:rPr lang="en-GB" sz="1800" dirty="0" err="1"/>
              <a:t>Jext</a:t>
            </a:r>
            <a:r>
              <a:rPr lang="en-GB" sz="1800" dirty="0"/>
              <a:t> are three brands of adrenaline auto-injector prescribed in the UK</a:t>
            </a:r>
          </a:p>
          <a:p>
            <a:pPr marL="285750" indent="-285750" algn="l">
              <a:buFont typeface="Arial" panose="020B0604020202020204" pitchFamily="34" charset="0"/>
              <a:buChar char="•"/>
            </a:pPr>
            <a:r>
              <a:rPr lang="en-GB" sz="1800" dirty="0"/>
              <a:t>Anaphylaxis can come on very quickly, so treatment must be given </a:t>
            </a:r>
            <a:r>
              <a:rPr lang="en-GB" sz="1800" b="1" dirty="0"/>
              <a:t>QUICKLY</a:t>
            </a:r>
          </a:p>
          <a:p>
            <a:pPr marL="285750" indent="-285750" algn="l">
              <a:buFont typeface="Arial" panose="020B0604020202020204" pitchFamily="34" charset="0"/>
              <a:buChar char="•"/>
            </a:pPr>
            <a:endParaRPr lang="en-GB" sz="1800" b="1" dirty="0"/>
          </a:p>
          <a:p>
            <a:pPr marL="285750" indent="-285750" algn="l">
              <a:buFont typeface="Arial" panose="020B0604020202020204" pitchFamily="34" charset="0"/>
              <a:buChar char="•"/>
            </a:pPr>
            <a:r>
              <a:rPr lang="en-GB" sz="1800" b="1" dirty="0"/>
              <a:t>What does adrenaline do?</a:t>
            </a:r>
          </a:p>
          <a:p>
            <a:pPr marL="285750" indent="-285750" algn="l">
              <a:buFont typeface="Arial" panose="020B0604020202020204" pitchFamily="34" charset="0"/>
              <a:buChar char="•"/>
            </a:pPr>
            <a:r>
              <a:rPr lang="en-GB" sz="1800" dirty="0"/>
              <a:t>It opens up your airways</a:t>
            </a:r>
          </a:p>
          <a:p>
            <a:pPr marL="285750" indent="-285750" algn="l">
              <a:buFont typeface="Arial" panose="020B0604020202020204" pitchFamily="34" charset="0"/>
              <a:buChar char="•"/>
            </a:pPr>
            <a:r>
              <a:rPr lang="en-GB" sz="1800" dirty="0"/>
              <a:t>It stops swelling</a:t>
            </a:r>
          </a:p>
          <a:p>
            <a:pPr marL="285750" indent="-285750" algn="l">
              <a:buFont typeface="Arial" panose="020B0604020202020204" pitchFamily="34" charset="0"/>
              <a:buChar char="•"/>
            </a:pPr>
            <a:r>
              <a:rPr lang="en-GB" sz="1800" dirty="0"/>
              <a:t>It raises your blood pressure</a:t>
            </a:r>
          </a:p>
        </p:txBody>
      </p:sp>
      <p:grpSp>
        <p:nvGrpSpPr>
          <p:cNvPr id="16" name="Group 15">
            <a:extLst>
              <a:ext uri="{FF2B5EF4-FFF2-40B4-BE49-F238E27FC236}">
                <a16:creationId xmlns:a16="http://schemas.microsoft.com/office/drawing/2014/main" id="{1CA2F5EA-B037-57C3-54E6-C4804225F7D9}"/>
              </a:ext>
            </a:extLst>
          </p:cNvPr>
          <p:cNvGrpSpPr/>
          <p:nvPr/>
        </p:nvGrpSpPr>
        <p:grpSpPr>
          <a:xfrm>
            <a:off x="4503834" y="3661519"/>
            <a:ext cx="6438508" cy="2221253"/>
            <a:chOff x="4755822" y="3823901"/>
            <a:chExt cx="6438508" cy="2221253"/>
          </a:xfrm>
        </p:grpSpPr>
        <p:pic>
          <p:nvPicPr>
            <p:cNvPr id="18" name="Picture 17">
              <a:extLst>
                <a:ext uri="{FF2B5EF4-FFF2-40B4-BE49-F238E27FC236}">
                  <a16:creationId xmlns:a16="http://schemas.microsoft.com/office/drawing/2014/main" id="{0ED5DDCD-8CD8-6FA9-B7EC-D8E553DAB23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7166" t="8093" r="10362" b="9664"/>
            <a:stretch/>
          </p:blipFill>
          <p:spPr>
            <a:xfrm>
              <a:off x="4755822" y="4487158"/>
              <a:ext cx="1857080" cy="1053727"/>
            </a:xfrm>
            <a:prstGeom prst="rect">
              <a:avLst/>
            </a:prstGeom>
            <a:ln w="38100">
              <a:solidFill>
                <a:srgbClr val="D47800"/>
              </a:solidFill>
            </a:ln>
          </p:spPr>
        </p:pic>
        <p:sp>
          <p:nvSpPr>
            <p:cNvPr id="19" name="TextBox 18">
              <a:extLst>
                <a:ext uri="{FF2B5EF4-FFF2-40B4-BE49-F238E27FC236}">
                  <a16:creationId xmlns:a16="http://schemas.microsoft.com/office/drawing/2014/main" id="{7BA22CA3-16DE-BDAA-A4DD-6E410251CAB9}"/>
                </a:ext>
              </a:extLst>
            </p:cNvPr>
            <p:cNvSpPr txBox="1"/>
            <p:nvPr/>
          </p:nvSpPr>
          <p:spPr>
            <a:xfrm>
              <a:off x="5194168" y="5675822"/>
              <a:ext cx="980389" cy="369332"/>
            </a:xfrm>
            <a:prstGeom prst="rect">
              <a:avLst/>
            </a:prstGeom>
            <a:noFill/>
          </p:spPr>
          <p:txBody>
            <a:bodyPr wrap="square" rtlCol="0">
              <a:spAutoFit/>
            </a:bodyPr>
            <a:lstStyle/>
            <a:p>
              <a:pPr algn="ctr"/>
              <a:r>
                <a:rPr lang="en-GB"/>
                <a:t>EpiPen</a:t>
              </a:r>
            </a:p>
          </p:txBody>
        </p:sp>
        <p:sp>
          <p:nvSpPr>
            <p:cNvPr id="20" name="TextBox 19">
              <a:extLst>
                <a:ext uri="{FF2B5EF4-FFF2-40B4-BE49-F238E27FC236}">
                  <a16:creationId xmlns:a16="http://schemas.microsoft.com/office/drawing/2014/main" id="{B1680405-C091-A82F-DED9-9B6948FE99F2}"/>
                </a:ext>
              </a:extLst>
            </p:cNvPr>
            <p:cNvSpPr txBox="1"/>
            <p:nvPr/>
          </p:nvSpPr>
          <p:spPr>
            <a:xfrm>
              <a:off x="10213941" y="5675822"/>
              <a:ext cx="980389" cy="369332"/>
            </a:xfrm>
            <a:prstGeom prst="rect">
              <a:avLst/>
            </a:prstGeom>
            <a:noFill/>
          </p:spPr>
          <p:txBody>
            <a:bodyPr wrap="square" rtlCol="0">
              <a:spAutoFit/>
            </a:bodyPr>
            <a:lstStyle/>
            <a:p>
              <a:pPr algn="ctr"/>
              <a:r>
                <a:rPr lang="en-GB" err="1"/>
                <a:t>Jext</a:t>
              </a:r>
              <a:endParaRPr lang="en-GB"/>
            </a:p>
          </p:txBody>
        </p:sp>
        <p:sp>
          <p:nvSpPr>
            <p:cNvPr id="21" name="TextBox 20">
              <a:extLst>
                <a:ext uri="{FF2B5EF4-FFF2-40B4-BE49-F238E27FC236}">
                  <a16:creationId xmlns:a16="http://schemas.microsoft.com/office/drawing/2014/main" id="{5B255CBD-EFFD-BEC6-D24D-8E7E66A301E7}"/>
                </a:ext>
              </a:extLst>
            </p:cNvPr>
            <p:cNvSpPr txBox="1"/>
            <p:nvPr/>
          </p:nvSpPr>
          <p:spPr>
            <a:xfrm>
              <a:off x="7875156" y="5675822"/>
              <a:ext cx="1205847" cy="369332"/>
            </a:xfrm>
            <a:prstGeom prst="rect">
              <a:avLst/>
            </a:prstGeom>
            <a:noFill/>
          </p:spPr>
          <p:txBody>
            <a:bodyPr wrap="square" rtlCol="0">
              <a:spAutoFit/>
            </a:bodyPr>
            <a:lstStyle/>
            <a:p>
              <a:pPr algn="ctr"/>
              <a:r>
                <a:rPr lang="en-GB" err="1"/>
                <a:t>Emerade</a:t>
              </a:r>
              <a:endParaRPr lang="en-GB"/>
            </a:p>
          </p:txBody>
        </p:sp>
        <p:pic>
          <p:nvPicPr>
            <p:cNvPr id="25" name="Picture 24">
              <a:extLst>
                <a:ext uri="{FF2B5EF4-FFF2-40B4-BE49-F238E27FC236}">
                  <a16:creationId xmlns:a16="http://schemas.microsoft.com/office/drawing/2014/main" id="{F7424AF4-1725-ECBA-F5BC-241F12EC85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30357" y="4637988"/>
              <a:ext cx="2495443" cy="902897"/>
            </a:xfrm>
            <a:prstGeom prst="rect">
              <a:avLst/>
            </a:prstGeom>
            <a:ln w="38100">
              <a:solidFill>
                <a:srgbClr val="D47800"/>
              </a:solidFill>
            </a:ln>
          </p:spPr>
        </p:pic>
        <p:pic>
          <p:nvPicPr>
            <p:cNvPr id="26" name="Picture 25">
              <a:extLst>
                <a:ext uri="{FF2B5EF4-FFF2-40B4-BE49-F238E27FC236}">
                  <a16:creationId xmlns:a16="http://schemas.microsoft.com/office/drawing/2014/main" id="{27ED9077-90E8-B043-D208-ABA6EB3B5BF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0004" r="54098" b="9814"/>
            <a:stretch/>
          </p:blipFill>
          <p:spPr>
            <a:xfrm>
              <a:off x="10343256" y="3823901"/>
              <a:ext cx="730268" cy="1716984"/>
            </a:xfrm>
            <a:prstGeom prst="rect">
              <a:avLst/>
            </a:prstGeom>
            <a:ln w="38100">
              <a:solidFill>
                <a:srgbClr val="D47800"/>
              </a:solidFill>
            </a:ln>
          </p:spPr>
        </p:pic>
      </p:grpSp>
      <p:pic>
        <p:nvPicPr>
          <p:cNvPr id="4" name="Picture 3" descr="A picture containing text&#10;&#10;Description automatically generated">
            <a:extLst>
              <a:ext uri="{FF2B5EF4-FFF2-40B4-BE49-F238E27FC236}">
                <a16:creationId xmlns:a16="http://schemas.microsoft.com/office/drawing/2014/main" id="{5263C5A5-8742-E15C-E011-F6F94C8B7BCF}"/>
              </a:ext>
            </a:extLst>
          </p:cNvPr>
          <p:cNvPicPr>
            <a:picLocks noChangeAspect="1"/>
          </p:cNvPicPr>
          <p:nvPr/>
        </p:nvPicPr>
        <p:blipFill rotWithShape="1">
          <a:blip r:embed="rId7">
            <a:extLst>
              <a:ext uri="{28A0092B-C50C-407E-A947-70E740481C1C}">
                <a14:useLocalDpi xmlns:a14="http://schemas.microsoft.com/office/drawing/2010/main" val="0"/>
              </a:ext>
            </a:extLst>
          </a:blip>
          <a:srcRect l="33339" t="51872" r="33417" b="357"/>
          <a:stretch/>
        </p:blipFill>
        <p:spPr>
          <a:xfrm>
            <a:off x="4365889" y="4210591"/>
            <a:ext cx="2132969" cy="1302849"/>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716F5D04-CF78-C884-6D34-AB2A4585B857}"/>
              </a:ext>
            </a:extLst>
          </p:cNvPr>
          <p:cNvPicPr>
            <a:picLocks noChangeAspect="1"/>
          </p:cNvPicPr>
          <p:nvPr/>
        </p:nvPicPr>
        <p:blipFill rotWithShape="1">
          <a:blip r:embed="rId7">
            <a:extLst>
              <a:ext uri="{28A0092B-C50C-407E-A947-70E740481C1C}">
                <a14:useLocalDpi xmlns:a14="http://schemas.microsoft.com/office/drawing/2010/main" val="0"/>
              </a:ext>
            </a:extLst>
          </a:blip>
          <a:srcRect l="33339" t="51872" r="33417" b="357"/>
          <a:stretch/>
        </p:blipFill>
        <p:spPr>
          <a:xfrm>
            <a:off x="6853098" y="4373695"/>
            <a:ext cx="2809083" cy="1139745"/>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278A4FDC-A4FE-9BDD-64CA-3EEC052240C3}"/>
              </a:ext>
            </a:extLst>
          </p:cNvPr>
          <p:cNvPicPr>
            <a:picLocks noChangeAspect="1"/>
          </p:cNvPicPr>
          <p:nvPr/>
        </p:nvPicPr>
        <p:blipFill rotWithShape="1">
          <a:blip r:embed="rId7">
            <a:extLst>
              <a:ext uri="{28A0092B-C50C-407E-A947-70E740481C1C}">
                <a14:useLocalDpi xmlns:a14="http://schemas.microsoft.com/office/drawing/2010/main" val="0"/>
              </a:ext>
            </a:extLst>
          </a:blip>
          <a:srcRect l="33339" t="51872" r="33417" b="357"/>
          <a:stretch/>
        </p:blipFill>
        <p:spPr>
          <a:xfrm rot="5400000">
            <a:off x="9461080" y="4032179"/>
            <a:ext cx="1986178" cy="97634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DA99C31E-226C-A25A-182E-66940628DAD6}"/>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7824907">
            <a:off x="10444643" y="5580199"/>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546658F2-20B0-264D-744D-A2E8BEFDF343}"/>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386110">
            <a:off x="-47252" y="231882"/>
            <a:ext cx="1594941" cy="836646"/>
          </a:xfrm>
          <a:prstGeom prst="rect">
            <a:avLst/>
          </a:prstGeom>
        </p:spPr>
      </p:pic>
    </p:spTree>
    <p:extLst>
      <p:ext uri="{BB962C8B-B14F-4D97-AF65-F5344CB8AC3E}">
        <p14:creationId xmlns:p14="http://schemas.microsoft.com/office/powerpoint/2010/main" val="3261416015"/>
      </p:ext>
    </p:extLst>
  </p:cSld>
  <p:clrMapOvr>
    <a:masterClrMapping/>
  </p:clrMapOvr>
</p:sld>
</file>

<file path=ppt/theme/theme1.xml><?xml version="1.0" encoding="utf-8"?>
<a:theme xmlns:a="http://schemas.openxmlformats.org/drawingml/2006/main" name="Office Theme">
  <a:themeElements>
    <a:clrScheme name="ACBrandKit2022">
      <a:dk1>
        <a:sysClr val="windowText" lastClr="000000"/>
      </a:dk1>
      <a:lt1>
        <a:srgbClr val="FFFFFF"/>
      </a:lt1>
      <a:dk2>
        <a:srgbClr val="007989"/>
      </a:dk2>
      <a:lt2>
        <a:srgbClr val="E7E6E6"/>
      </a:lt2>
      <a:accent1>
        <a:srgbClr val="FF8F1F"/>
      </a:accent1>
      <a:accent2>
        <a:srgbClr val="007989"/>
      </a:accent2>
      <a:accent3>
        <a:srgbClr val="FBAA1E"/>
      </a:accent3>
      <a:accent4>
        <a:srgbClr val="FFC000"/>
      </a:accent4>
      <a:accent5>
        <a:srgbClr val="00ADC1"/>
      </a:accent5>
      <a:accent6>
        <a:srgbClr val="FFFFFF"/>
      </a:accent6>
      <a:hlink>
        <a:srgbClr val="007989"/>
      </a:hlink>
      <a:folHlink>
        <a:srgbClr val="FBAA1E"/>
      </a:folHlink>
    </a:clrScheme>
    <a:fontScheme name="Custom 1">
      <a:majorFont>
        <a:latin typeface="Geomanist Medium"/>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94b255-5fb8-4a3f-b043-fe1db76b12b8">
      <Terms xmlns="http://schemas.microsoft.com/office/infopath/2007/PartnerControls"/>
    </lcf76f155ced4ddcb4097134ff3c332f>
    <TaxCatchAll xmlns="878796c0-b867-43af-a12a-394f9e45406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3399E3E02C4B4586F828D59122AB9C" ma:contentTypeVersion="16" ma:contentTypeDescription="Create a new document." ma:contentTypeScope="" ma:versionID="c29d16cbb32b91efa7779a0501568556">
  <xsd:schema xmlns:xsd="http://www.w3.org/2001/XMLSchema" xmlns:xs="http://www.w3.org/2001/XMLSchema" xmlns:p="http://schemas.microsoft.com/office/2006/metadata/properties" xmlns:ns2="a694b255-5fb8-4a3f-b043-fe1db76b12b8" xmlns:ns3="878796c0-b867-43af-a12a-394f9e45406c" targetNamespace="http://schemas.microsoft.com/office/2006/metadata/properties" ma:root="true" ma:fieldsID="b4cd4d11e0b51ca131f9adcfcee4b2b4" ns2:_="" ns3:_="">
    <xsd:import namespace="a694b255-5fb8-4a3f-b043-fe1db76b12b8"/>
    <xsd:import namespace="878796c0-b867-43af-a12a-394f9e45406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94b255-5fb8-4a3f-b043-fe1db76b12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30c936a-a256-4ef8-ba4e-0e6ffef9bc9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78796c0-b867-43af-a12a-394f9e45406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d6b62b3-41b1-4f59-add5-27fbdfe5be1b}" ma:internalName="TaxCatchAll" ma:showField="CatchAllData" ma:web="878796c0-b867-43af-a12a-394f9e4540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737317-5B71-4D8C-B56B-132F5B756F7E}">
  <ds:schemaRefs>
    <ds:schemaRef ds:uri="http://schemas.microsoft.com/office/2006/documentManagement/types"/>
    <ds:schemaRef ds:uri="http://purl.org/dc/terms/"/>
    <ds:schemaRef ds:uri="http://purl.org/dc/elements/1.1/"/>
    <ds:schemaRef ds:uri="http://schemas.microsoft.com/office/2006/metadata/properties"/>
    <ds:schemaRef ds:uri="http://www.w3.org/XML/1998/namespace"/>
    <ds:schemaRef ds:uri="http://purl.org/dc/dcmitype/"/>
    <ds:schemaRef ds:uri="http://schemas.openxmlformats.org/package/2006/metadata/core-properties"/>
    <ds:schemaRef ds:uri="http://schemas.microsoft.com/office/infopath/2007/PartnerControls"/>
    <ds:schemaRef ds:uri="878796c0-b867-43af-a12a-394f9e45406c"/>
    <ds:schemaRef ds:uri="a694b255-5fb8-4a3f-b043-fe1db76b12b8"/>
  </ds:schemaRefs>
</ds:datastoreItem>
</file>

<file path=customXml/itemProps2.xml><?xml version="1.0" encoding="utf-8"?>
<ds:datastoreItem xmlns:ds="http://schemas.openxmlformats.org/officeDocument/2006/customXml" ds:itemID="{EB5DEF56-2EEF-41F8-B323-83CB5CF9F639}">
  <ds:schemaRefs>
    <ds:schemaRef ds:uri="http://schemas.microsoft.com/sharepoint/v3/contenttype/forms"/>
  </ds:schemaRefs>
</ds:datastoreItem>
</file>

<file path=customXml/itemProps3.xml><?xml version="1.0" encoding="utf-8"?>
<ds:datastoreItem xmlns:ds="http://schemas.openxmlformats.org/officeDocument/2006/customXml" ds:itemID="{73998883-8EDE-4B31-93E6-1D7DF7641F20}">
  <ds:schemaRefs>
    <ds:schemaRef ds:uri="878796c0-b867-43af-a12a-394f9e45406c"/>
    <ds:schemaRef ds:uri="a694b255-5fb8-4a3f-b043-fe1db76b12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102</TotalTime>
  <Words>2313</Words>
  <Application>Microsoft Office PowerPoint</Application>
  <PresentationFormat>Widescreen</PresentationFormat>
  <Paragraphs>220</Paragraphs>
  <Slides>19</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Cambria</vt:lpstr>
      <vt:lpstr>Corbel</vt:lpstr>
      <vt:lpstr>Geomanist</vt:lpstr>
      <vt:lpstr>Geomanist Medium</vt:lpstr>
      <vt:lpstr>Indy Serif</vt:lpstr>
      <vt:lpstr>Open Sans</vt:lpstr>
      <vt:lpstr>Office Theme</vt:lpstr>
      <vt:lpstr>Allergy awareness for secondary schools</vt:lpstr>
      <vt:lpstr>Welcome</vt:lpstr>
      <vt:lpstr>What is an allergy?</vt:lpstr>
      <vt:lpstr>Allergic reactions</vt:lpstr>
      <vt:lpstr>What is anaphylaxis?</vt:lpstr>
      <vt:lpstr>What to look for</vt:lpstr>
      <vt:lpstr>Other allergic reaction signs</vt:lpstr>
      <vt:lpstr>Other signs</vt:lpstr>
      <vt:lpstr>Treatment</vt:lpstr>
      <vt:lpstr>Using an adrenaline auto-injector</vt:lpstr>
      <vt:lpstr>How to use an adrenaline auto-injector</vt:lpstr>
      <vt:lpstr>Patient positioning</vt:lpstr>
      <vt:lpstr>Further risks</vt:lpstr>
      <vt:lpstr>Emotional impact – My life with allergies</vt:lpstr>
      <vt:lpstr>Let’s talk about allergies</vt:lpstr>
      <vt:lpstr>Let’s talk about allergies</vt:lpstr>
      <vt:lpstr>Bullying is never ok</vt:lpstr>
      <vt:lpstr>Bullying is never ok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Allergy Awareness for Secondary Schools</dc:title>
  <dc:creator>Hannah Bell</dc:creator>
  <cp:lastModifiedBy>Kayleigh Cardnell</cp:lastModifiedBy>
  <cp:revision>1</cp:revision>
  <dcterms:created xsi:type="dcterms:W3CDTF">2022-07-18T14:10:43Z</dcterms:created>
  <dcterms:modified xsi:type="dcterms:W3CDTF">2023-02-13T12:55:14Z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0x010100C73399E3E02C4B4586F828D59122AB9C</vt:lpwstr>
  </property>
  <property fmtid="{D5CDD505-2E9C-101B-9397-08002B2CF9AE}" pid="3" name="MediaServiceImageTags">
    <vt:lpwstr/>
  </property>
</Properties>
</file>