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67" r:id="rId7"/>
    <p:sldId id="258" r:id="rId8"/>
    <p:sldId id="259" r:id="rId9"/>
    <p:sldId id="270" r:id="rId10"/>
    <p:sldId id="260" r:id="rId11"/>
    <p:sldId id="261" r:id="rId12"/>
    <p:sldId id="262" r:id="rId13"/>
    <p:sldId id="263" r:id="rId14"/>
    <p:sldId id="264" r:id="rId15"/>
    <p:sldId id="268" r:id="rId16"/>
    <p:sldId id="266" r:id="rId17"/>
    <p:sldId id="265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eomanist" panose="02000503000000020004" pitchFamily="50" charset="0"/>
      <p:regular r:id="rId24"/>
      <p:bold r:id="rId25"/>
      <p:italic r:id="rId26"/>
      <p:boldItalic r:id="rId27"/>
    </p:embeddedFont>
    <p:embeddedFont>
      <p:font typeface="Open Sans" pitchFamily="2" charset="0"/>
      <p:regular r:id="rId28"/>
      <p:bold r:id="rId29"/>
      <p:italic r:id="rId30"/>
      <p:boldItalic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iHSs1XzyjeSyB0OSEHMiGmOOAo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4465F0-9852-47F3-9782-A4EFB00AC72B}" v="746" dt="2023-02-07T13:37:28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yleigh Cardnell" userId="2b61bfd6-beee-4228-bd20-f4fb9c9419b6" providerId="ADAL" clId="{4D4465F0-9852-47F3-9782-A4EFB00AC72B}"/>
    <pc:docChg chg="custSel addSld delSld modSld">
      <pc:chgData name="Kayleigh Cardnell" userId="2b61bfd6-beee-4228-bd20-f4fb9c9419b6" providerId="ADAL" clId="{4D4465F0-9852-47F3-9782-A4EFB00AC72B}" dt="2023-02-07T13:37:53.985" v="872" actId="2696"/>
      <pc:docMkLst>
        <pc:docMk/>
      </pc:docMkLst>
      <pc:sldChg chg="modSp modAnim">
        <pc:chgData name="Kayleigh Cardnell" userId="2b61bfd6-beee-4228-bd20-f4fb9c9419b6" providerId="ADAL" clId="{4D4465F0-9852-47F3-9782-A4EFB00AC72B}" dt="2023-02-07T13:37:20.367" v="868" actId="403"/>
        <pc:sldMkLst>
          <pc:docMk/>
          <pc:sldMk cId="0" sldId="258"/>
        </pc:sldMkLst>
        <pc:spChg chg="mod">
          <ac:chgData name="Kayleigh Cardnell" userId="2b61bfd6-beee-4228-bd20-f4fb9c9419b6" providerId="ADAL" clId="{4D4465F0-9852-47F3-9782-A4EFB00AC72B}" dt="2023-02-07T13:37:20.367" v="868" actId="403"/>
          <ac:spMkLst>
            <pc:docMk/>
            <pc:sldMk cId="0" sldId="258"/>
            <ac:spMk id="116" creationId="{00000000-0000-0000-0000-000000000000}"/>
          </ac:spMkLst>
        </pc:spChg>
      </pc:sldChg>
      <pc:sldChg chg="modSp mod modAnim">
        <pc:chgData name="Kayleigh Cardnell" userId="2b61bfd6-beee-4228-bd20-f4fb9c9419b6" providerId="ADAL" clId="{4D4465F0-9852-47F3-9782-A4EFB00AC72B}" dt="2023-02-07T13:37:28.982" v="871" actId="403"/>
        <pc:sldMkLst>
          <pc:docMk/>
          <pc:sldMk cId="0" sldId="259"/>
        </pc:sldMkLst>
        <pc:spChg chg="mod">
          <ac:chgData name="Kayleigh Cardnell" userId="2b61bfd6-beee-4228-bd20-f4fb9c9419b6" providerId="ADAL" clId="{4D4465F0-9852-47F3-9782-A4EFB00AC72B}" dt="2023-02-07T13:36:48.214" v="850" actId="20577"/>
          <ac:spMkLst>
            <pc:docMk/>
            <pc:sldMk cId="0" sldId="259"/>
            <ac:spMk id="121" creationId="{00000000-0000-0000-0000-000000000000}"/>
          </ac:spMkLst>
        </pc:spChg>
        <pc:spChg chg="mod">
          <ac:chgData name="Kayleigh Cardnell" userId="2b61bfd6-beee-4228-bd20-f4fb9c9419b6" providerId="ADAL" clId="{4D4465F0-9852-47F3-9782-A4EFB00AC72B}" dt="2023-02-07T13:37:28.982" v="871" actId="403"/>
          <ac:spMkLst>
            <pc:docMk/>
            <pc:sldMk cId="0" sldId="259"/>
            <ac:spMk id="122" creationId="{00000000-0000-0000-0000-000000000000}"/>
          </ac:spMkLst>
        </pc:spChg>
      </pc:sldChg>
      <pc:sldChg chg="modSp mod">
        <pc:chgData name="Kayleigh Cardnell" userId="2b61bfd6-beee-4228-bd20-f4fb9c9419b6" providerId="ADAL" clId="{4D4465F0-9852-47F3-9782-A4EFB00AC72B}" dt="2023-02-07T13:16:18.428" v="62" actId="20577"/>
        <pc:sldMkLst>
          <pc:docMk/>
          <pc:sldMk cId="4288474085" sldId="265"/>
        </pc:sldMkLst>
        <pc:spChg chg="mod">
          <ac:chgData name="Kayleigh Cardnell" userId="2b61bfd6-beee-4228-bd20-f4fb9c9419b6" providerId="ADAL" clId="{4D4465F0-9852-47F3-9782-A4EFB00AC72B}" dt="2023-02-07T13:16:18.428" v="62" actId="20577"/>
          <ac:spMkLst>
            <pc:docMk/>
            <pc:sldMk cId="4288474085" sldId="265"/>
            <ac:spMk id="6" creationId="{35A76C29-7DD7-B7FB-1702-E94379C5729D}"/>
          </ac:spMkLst>
        </pc:spChg>
      </pc:sldChg>
      <pc:sldChg chg="modSp add mod modAnim">
        <pc:chgData name="Kayleigh Cardnell" userId="2b61bfd6-beee-4228-bd20-f4fb9c9419b6" providerId="ADAL" clId="{4D4465F0-9852-47F3-9782-A4EFB00AC72B}" dt="2023-02-07T13:31:06.845" v="704"/>
        <pc:sldMkLst>
          <pc:docMk/>
          <pc:sldMk cId="1366897084" sldId="266"/>
        </pc:sldMkLst>
        <pc:spChg chg="mod">
          <ac:chgData name="Kayleigh Cardnell" userId="2b61bfd6-beee-4228-bd20-f4fb9c9419b6" providerId="ADAL" clId="{4D4465F0-9852-47F3-9782-A4EFB00AC72B}" dt="2023-02-07T13:29:47.033" v="565" actId="27636"/>
          <ac:spMkLst>
            <pc:docMk/>
            <pc:sldMk cId="1366897084" sldId="266"/>
            <ac:spMk id="139" creationId="{00000000-0000-0000-0000-000000000000}"/>
          </ac:spMkLst>
        </pc:spChg>
        <pc:spChg chg="mod">
          <ac:chgData name="Kayleigh Cardnell" userId="2b61bfd6-beee-4228-bd20-f4fb9c9419b6" providerId="ADAL" clId="{4D4465F0-9852-47F3-9782-A4EFB00AC72B}" dt="2023-02-07T13:30:59.945" v="703" actId="20577"/>
          <ac:spMkLst>
            <pc:docMk/>
            <pc:sldMk cId="1366897084" sldId="266"/>
            <ac:spMk id="140" creationId="{00000000-0000-0000-0000-000000000000}"/>
          </ac:spMkLst>
        </pc:spChg>
      </pc:sldChg>
      <pc:sldChg chg="addSp delSp modSp add mod delAnim modAnim">
        <pc:chgData name="Kayleigh Cardnell" userId="2b61bfd6-beee-4228-bd20-f4fb9c9419b6" providerId="ADAL" clId="{4D4465F0-9852-47F3-9782-A4EFB00AC72B}" dt="2023-02-07T13:24:07.938" v="418" actId="20577"/>
        <pc:sldMkLst>
          <pc:docMk/>
          <pc:sldMk cId="1118964806" sldId="267"/>
        </pc:sldMkLst>
        <pc:spChg chg="add del mod">
          <ac:chgData name="Kayleigh Cardnell" userId="2b61bfd6-beee-4228-bd20-f4fb9c9419b6" providerId="ADAL" clId="{4D4465F0-9852-47F3-9782-A4EFB00AC72B}" dt="2023-02-07T13:19:57.383" v="215" actId="478"/>
          <ac:spMkLst>
            <pc:docMk/>
            <pc:sldMk cId="1118964806" sldId="267"/>
            <ac:spMk id="3" creationId="{ECC1F6FA-5009-D4B0-C0A1-869A638F8770}"/>
          </ac:spMkLst>
        </pc:spChg>
        <pc:spChg chg="add mod">
          <ac:chgData name="Kayleigh Cardnell" userId="2b61bfd6-beee-4228-bd20-f4fb9c9419b6" providerId="ADAL" clId="{4D4465F0-9852-47F3-9782-A4EFB00AC72B}" dt="2023-02-07T13:24:07.938" v="418" actId="20577"/>
          <ac:spMkLst>
            <pc:docMk/>
            <pc:sldMk cId="1118964806" sldId="267"/>
            <ac:spMk id="5" creationId="{D9836154-F267-7FF9-F266-6C41489AF106}"/>
          </ac:spMkLst>
        </pc:spChg>
        <pc:spChg chg="add mod">
          <ac:chgData name="Kayleigh Cardnell" userId="2b61bfd6-beee-4228-bd20-f4fb9c9419b6" providerId="ADAL" clId="{4D4465F0-9852-47F3-9782-A4EFB00AC72B}" dt="2023-02-07T13:21:54.959" v="391" actId="1076"/>
          <ac:spMkLst>
            <pc:docMk/>
            <pc:sldMk cId="1118964806" sldId="267"/>
            <ac:spMk id="7" creationId="{8F738B1D-C7EB-2C5F-1B1C-025D8A0A962C}"/>
          </ac:spMkLst>
        </pc:spChg>
        <pc:spChg chg="mod">
          <ac:chgData name="Kayleigh Cardnell" userId="2b61bfd6-beee-4228-bd20-f4fb9c9419b6" providerId="ADAL" clId="{4D4465F0-9852-47F3-9782-A4EFB00AC72B}" dt="2023-02-07T13:19:42.866" v="213" actId="20577"/>
          <ac:spMkLst>
            <pc:docMk/>
            <pc:sldMk cId="1118964806" sldId="267"/>
            <ac:spMk id="109" creationId="{00000000-0000-0000-0000-000000000000}"/>
          </ac:spMkLst>
        </pc:spChg>
        <pc:spChg chg="del">
          <ac:chgData name="Kayleigh Cardnell" userId="2b61bfd6-beee-4228-bd20-f4fb9c9419b6" providerId="ADAL" clId="{4D4465F0-9852-47F3-9782-A4EFB00AC72B}" dt="2023-02-07T13:19:54.353" v="214" actId="478"/>
          <ac:spMkLst>
            <pc:docMk/>
            <pc:sldMk cId="1118964806" sldId="267"/>
            <ac:spMk id="110" creationId="{00000000-0000-0000-0000-000000000000}"/>
          </ac:spMkLst>
        </pc:spChg>
      </pc:sldChg>
      <pc:sldChg chg="modSp add mod modAnim">
        <pc:chgData name="Kayleigh Cardnell" userId="2b61bfd6-beee-4228-bd20-f4fb9c9419b6" providerId="ADAL" clId="{4D4465F0-9852-47F3-9782-A4EFB00AC72B}" dt="2023-02-07T13:26:56.812" v="562"/>
        <pc:sldMkLst>
          <pc:docMk/>
          <pc:sldMk cId="245266428" sldId="268"/>
        </pc:sldMkLst>
        <pc:spChg chg="mod">
          <ac:chgData name="Kayleigh Cardnell" userId="2b61bfd6-beee-4228-bd20-f4fb9c9419b6" providerId="ADAL" clId="{4D4465F0-9852-47F3-9782-A4EFB00AC72B}" dt="2023-02-07T13:25:48.426" v="421"/>
          <ac:spMkLst>
            <pc:docMk/>
            <pc:sldMk cId="245266428" sldId="268"/>
            <ac:spMk id="139" creationId="{00000000-0000-0000-0000-000000000000}"/>
          </ac:spMkLst>
        </pc:spChg>
        <pc:spChg chg="mod">
          <ac:chgData name="Kayleigh Cardnell" userId="2b61bfd6-beee-4228-bd20-f4fb9c9419b6" providerId="ADAL" clId="{4D4465F0-9852-47F3-9782-A4EFB00AC72B}" dt="2023-02-07T13:26:50.586" v="561" actId="14100"/>
          <ac:spMkLst>
            <pc:docMk/>
            <pc:sldMk cId="245266428" sldId="268"/>
            <ac:spMk id="140" creationId="{00000000-0000-0000-0000-000000000000}"/>
          </ac:spMkLst>
        </pc:spChg>
      </pc:sldChg>
      <pc:sldChg chg="add del">
        <pc:chgData name="Kayleigh Cardnell" userId="2b61bfd6-beee-4228-bd20-f4fb9c9419b6" providerId="ADAL" clId="{4D4465F0-9852-47F3-9782-A4EFB00AC72B}" dt="2023-02-07T13:37:53.985" v="872" actId="2696"/>
        <pc:sldMkLst>
          <pc:docMk/>
          <pc:sldMk cId="1520117442" sldId="269"/>
        </pc:sldMkLst>
      </pc:sldChg>
      <pc:sldChg chg="add">
        <pc:chgData name="Kayleigh Cardnell" userId="2b61bfd6-beee-4228-bd20-f4fb9c9419b6" providerId="ADAL" clId="{4D4465F0-9852-47F3-9782-A4EFB00AC72B}" dt="2023-02-07T13:36:28.936" v="825" actId="2890"/>
        <pc:sldMkLst>
          <pc:docMk/>
          <pc:sldMk cId="3760464349" sldId="270"/>
        </pc:sldMkLst>
      </pc:sldChg>
    </pc:docChg>
  </pc:docChgLst>
  <pc:docChgLst>
    <pc:chgData name="Kayleigh Cardnell" userId="2b61bfd6-beee-4228-bd20-f4fb9c9419b6" providerId="ADAL" clId="{99BE2F72-16B5-47BB-A0D8-5AE87CEE3EE8}"/>
    <pc:docChg chg="mod">
      <pc:chgData name="Kayleigh Cardnell" userId="2b61bfd6-beee-4228-bd20-f4fb9c9419b6" providerId="ADAL" clId="{99BE2F72-16B5-47BB-A0D8-5AE87CEE3EE8}" dt="2022-08-16T12:20:17.266" v="0"/>
      <pc:docMkLst>
        <pc:docMk/>
      </pc:docMkLst>
    </pc:docChg>
  </pc:docChgLst>
  <pc:docChgLst>
    <pc:chgData name="Hannah Bell" userId="4bf5726f-d101-4554-aad7-70b639bb1e14" providerId="ADAL" clId="{856A1F65-B97F-4A5A-B30D-F0F89F17063D}"/>
    <pc:docChg chg="undo redo custSel addSld modSld">
      <pc:chgData name="Hannah Bell" userId="4bf5726f-d101-4554-aad7-70b639bb1e14" providerId="ADAL" clId="{856A1F65-B97F-4A5A-B30D-F0F89F17063D}" dt="2022-07-29T11:02:51.365" v="1485" actId="1076"/>
      <pc:docMkLst>
        <pc:docMk/>
      </pc:docMkLst>
      <pc:sldChg chg="modSp mod">
        <pc:chgData name="Hannah Bell" userId="4bf5726f-d101-4554-aad7-70b639bb1e14" providerId="ADAL" clId="{856A1F65-B97F-4A5A-B30D-F0F89F17063D}" dt="2022-07-22T14:48:38.886" v="102" actId="14100"/>
        <pc:sldMkLst>
          <pc:docMk/>
          <pc:sldMk cId="0" sldId="256"/>
        </pc:sldMkLst>
        <pc:spChg chg="mod">
          <ac:chgData name="Hannah Bell" userId="4bf5726f-d101-4554-aad7-70b639bb1e14" providerId="ADAL" clId="{856A1F65-B97F-4A5A-B30D-F0F89F17063D}" dt="2022-07-22T14:48:38.886" v="102" actId="14100"/>
          <ac:spMkLst>
            <pc:docMk/>
            <pc:sldMk cId="0" sldId="256"/>
            <ac:spMk id="102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2T14:48:20.870" v="95" actId="115"/>
          <ac:spMkLst>
            <pc:docMk/>
            <pc:sldMk cId="0" sldId="256"/>
            <ac:spMk id="104" creationId="{00000000-0000-0000-0000-000000000000}"/>
          </ac:spMkLst>
        </pc:spChg>
      </pc:sldChg>
      <pc:sldChg chg="modSp mod modAnim">
        <pc:chgData name="Hannah Bell" userId="4bf5726f-d101-4554-aad7-70b639bb1e14" providerId="ADAL" clId="{856A1F65-B97F-4A5A-B30D-F0F89F17063D}" dt="2022-07-22T15:25:56.139" v="1327"/>
        <pc:sldMkLst>
          <pc:docMk/>
          <pc:sldMk cId="0" sldId="257"/>
        </pc:sldMkLst>
        <pc:spChg chg="mod">
          <ac:chgData name="Hannah Bell" userId="4bf5726f-d101-4554-aad7-70b639bb1e14" providerId="ADAL" clId="{856A1F65-B97F-4A5A-B30D-F0F89F17063D}" dt="2022-07-22T14:53:04.656" v="141" actId="1076"/>
          <ac:spMkLst>
            <pc:docMk/>
            <pc:sldMk cId="0" sldId="257"/>
            <ac:spMk id="109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2T14:50:38.789" v="140" actId="1076"/>
          <ac:spMkLst>
            <pc:docMk/>
            <pc:sldMk cId="0" sldId="257"/>
            <ac:spMk id="110" creationId="{00000000-0000-0000-0000-000000000000}"/>
          </ac:spMkLst>
        </pc:spChg>
      </pc:sldChg>
      <pc:sldChg chg="modSp mod modAnim">
        <pc:chgData name="Hannah Bell" userId="4bf5726f-d101-4554-aad7-70b639bb1e14" providerId="ADAL" clId="{856A1F65-B97F-4A5A-B30D-F0F89F17063D}" dt="2022-07-29T10:52:53.911" v="1375" actId="20577"/>
        <pc:sldMkLst>
          <pc:docMk/>
          <pc:sldMk cId="0" sldId="258"/>
        </pc:sldMkLst>
        <pc:spChg chg="mod">
          <ac:chgData name="Hannah Bell" userId="4bf5726f-d101-4554-aad7-70b639bb1e14" providerId="ADAL" clId="{856A1F65-B97F-4A5A-B30D-F0F89F17063D}" dt="2022-07-22T15:00:44.855" v="150" actId="1076"/>
          <ac:spMkLst>
            <pc:docMk/>
            <pc:sldMk cId="0" sldId="258"/>
            <ac:spMk id="115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0:52:53.911" v="1375" actId="20577"/>
          <ac:spMkLst>
            <pc:docMk/>
            <pc:sldMk cId="0" sldId="258"/>
            <ac:spMk id="116" creationId="{00000000-0000-0000-0000-000000000000}"/>
          </ac:spMkLst>
        </pc:spChg>
      </pc:sldChg>
      <pc:sldChg chg="modSp mod modAnim">
        <pc:chgData name="Hannah Bell" userId="4bf5726f-d101-4554-aad7-70b639bb1e14" providerId="ADAL" clId="{856A1F65-B97F-4A5A-B30D-F0F89F17063D}" dt="2022-07-29T10:57:51.912" v="1394" actId="207"/>
        <pc:sldMkLst>
          <pc:docMk/>
          <pc:sldMk cId="0" sldId="259"/>
        </pc:sldMkLst>
        <pc:spChg chg="mod">
          <ac:chgData name="Hannah Bell" userId="4bf5726f-d101-4554-aad7-70b639bb1e14" providerId="ADAL" clId="{856A1F65-B97F-4A5A-B30D-F0F89F17063D}" dt="2022-07-22T15:03:31.608" v="197" actId="1076"/>
          <ac:spMkLst>
            <pc:docMk/>
            <pc:sldMk cId="0" sldId="259"/>
            <ac:spMk id="121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0:57:51.912" v="1394" actId="207"/>
          <ac:spMkLst>
            <pc:docMk/>
            <pc:sldMk cId="0" sldId="259"/>
            <ac:spMk id="122" creationId="{00000000-0000-0000-0000-000000000000}"/>
          </ac:spMkLst>
        </pc:spChg>
        <pc:picChg chg="mod">
          <ac:chgData name="Hannah Bell" userId="4bf5726f-d101-4554-aad7-70b639bb1e14" providerId="ADAL" clId="{856A1F65-B97F-4A5A-B30D-F0F89F17063D}" dt="2022-07-22T15:03:49.865" v="200" actId="1076"/>
          <ac:picMkLst>
            <pc:docMk/>
            <pc:sldMk cId="0" sldId="259"/>
            <ac:picMk id="4" creationId="{E8A9EA05-253F-677B-FC51-0368BD7FC4D9}"/>
          </ac:picMkLst>
        </pc:picChg>
      </pc:sldChg>
      <pc:sldChg chg="modSp mod modAnim">
        <pc:chgData name="Hannah Bell" userId="4bf5726f-d101-4554-aad7-70b639bb1e14" providerId="ADAL" clId="{856A1F65-B97F-4A5A-B30D-F0F89F17063D}" dt="2022-07-29T10:58:03.363" v="1395" actId="20577"/>
        <pc:sldMkLst>
          <pc:docMk/>
          <pc:sldMk cId="0" sldId="260"/>
        </pc:sldMkLst>
        <pc:spChg chg="mod">
          <ac:chgData name="Hannah Bell" userId="4bf5726f-d101-4554-aad7-70b639bb1e14" providerId="ADAL" clId="{856A1F65-B97F-4A5A-B30D-F0F89F17063D}" dt="2022-07-22T15:04:21.060" v="201"/>
          <ac:spMkLst>
            <pc:docMk/>
            <pc:sldMk cId="0" sldId="260"/>
            <ac:spMk id="127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0:58:03.363" v="1395" actId="20577"/>
          <ac:spMkLst>
            <pc:docMk/>
            <pc:sldMk cId="0" sldId="260"/>
            <ac:spMk id="128" creationId="{00000000-0000-0000-0000-000000000000}"/>
          </ac:spMkLst>
        </pc:spChg>
      </pc:sldChg>
      <pc:sldChg chg="addSp delSp modSp mod modAnim">
        <pc:chgData name="Hannah Bell" userId="4bf5726f-d101-4554-aad7-70b639bb1e14" providerId="ADAL" clId="{856A1F65-B97F-4A5A-B30D-F0F89F17063D}" dt="2022-07-29T10:58:21.266" v="1396" actId="113"/>
        <pc:sldMkLst>
          <pc:docMk/>
          <pc:sldMk cId="0" sldId="261"/>
        </pc:sldMkLst>
        <pc:spChg chg="mod">
          <ac:chgData name="Hannah Bell" userId="4bf5726f-d101-4554-aad7-70b639bb1e14" providerId="ADAL" clId="{856A1F65-B97F-4A5A-B30D-F0F89F17063D}" dt="2022-07-22T15:20:28.343" v="1259" actId="20577"/>
          <ac:spMkLst>
            <pc:docMk/>
            <pc:sldMk cId="0" sldId="261"/>
            <ac:spMk id="133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0:58:21.266" v="1396" actId="113"/>
          <ac:spMkLst>
            <pc:docMk/>
            <pc:sldMk cId="0" sldId="261"/>
            <ac:spMk id="134" creationId="{00000000-0000-0000-0000-000000000000}"/>
          </ac:spMkLst>
        </pc:spChg>
        <pc:picChg chg="add del">
          <ac:chgData name="Hannah Bell" userId="4bf5726f-d101-4554-aad7-70b639bb1e14" providerId="ADAL" clId="{856A1F65-B97F-4A5A-B30D-F0F89F17063D}" dt="2022-07-22T15:05:38.105" v="448" actId="22"/>
          <ac:picMkLst>
            <pc:docMk/>
            <pc:sldMk cId="0" sldId="261"/>
            <ac:picMk id="3" creationId="{F5CD89CF-DF6A-D655-8ACD-3BDE92E604B7}"/>
          </ac:picMkLst>
        </pc:picChg>
      </pc:sldChg>
      <pc:sldChg chg="modSp mod modAnim">
        <pc:chgData name="Hannah Bell" userId="4bf5726f-d101-4554-aad7-70b639bb1e14" providerId="ADAL" clId="{856A1F65-B97F-4A5A-B30D-F0F89F17063D}" dt="2022-07-29T10:57:07.885" v="1385" actId="20577"/>
        <pc:sldMkLst>
          <pc:docMk/>
          <pc:sldMk cId="0" sldId="262"/>
        </pc:sldMkLst>
        <pc:spChg chg="mod">
          <ac:chgData name="Hannah Bell" userId="4bf5726f-d101-4554-aad7-70b639bb1e14" providerId="ADAL" clId="{856A1F65-B97F-4A5A-B30D-F0F89F17063D}" dt="2022-07-29T10:57:07.885" v="1385" actId="20577"/>
          <ac:spMkLst>
            <pc:docMk/>
            <pc:sldMk cId="0" sldId="262"/>
            <ac:spMk id="139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2T15:29:16.708" v="1341" actId="122"/>
          <ac:spMkLst>
            <pc:docMk/>
            <pc:sldMk cId="0" sldId="262"/>
            <ac:spMk id="140" creationId="{00000000-0000-0000-0000-000000000000}"/>
          </ac:spMkLst>
        </pc:spChg>
      </pc:sldChg>
      <pc:sldChg chg="modSp add mod modAnim">
        <pc:chgData name="Hannah Bell" userId="4bf5726f-d101-4554-aad7-70b639bb1e14" providerId="ADAL" clId="{856A1F65-B97F-4A5A-B30D-F0F89F17063D}" dt="2022-07-29T10:58:53.352" v="1397" actId="207"/>
        <pc:sldMkLst>
          <pc:docMk/>
          <pc:sldMk cId="3947868103" sldId="263"/>
        </pc:sldMkLst>
        <pc:spChg chg="mod">
          <ac:chgData name="Hannah Bell" userId="4bf5726f-d101-4554-aad7-70b639bb1e14" providerId="ADAL" clId="{856A1F65-B97F-4A5A-B30D-F0F89F17063D}" dt="2022-07-22T15:09:35.737" v="834"/>
          <ac:spMkLst>
            <pc:docMk/>
            <pc:sldMk cId="3947868103" sldId="263"/>
            <ac:spMk id="139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0:58:53.352" v="1397" actId="207"/>
          <ac:spMkLst>
            <pc:docMk/>
            <pc:sldMk cId="3947868103" sldId="263"/>
            <ac:spMk id="140" creationId="{00000000-0000-0000-0000-000000000000}"/>
          </ac:spMkLst>
        </pc:spChg>
      </pc:sldChg>
      <pc:sldChg chg="modSp add mod modAnim">
        <pc:chgData name="Hannah Bell" userId="4bf5726f-d101-4554-aad7-70b639bb1e14" providerId="ADAL" clId="{856A1F65-B97F-4A5A-B30D-F0F89F17063D}" dt="2022-07-29T11:00:20.893" v="1419" actId="113"/>
        <pc:sldMkLst>
          <pc:docMk/>
          <pc:sldMk cId="1340100351" sldId="264"/>
        </pc:sldMkLst>
        <pc:spChg chg="mod">
          <ac:chgData name="Hannah Bell" userId="4bf5726f-d101-4554-aad7-70b639bb1e14" providerId="ADAL" clId="{856A1F65-B97F-4A5A-B30D-F0F89F17063D}" dt="2022-07-22T15:11:44.737" v="931"/>
          <ac:spMkLst>
            <pc:docMk/>
            <pc:sldMk cId="1340100351" sldId="264"/>
            <ac:spMk id="139" creationId="{00000000-0000-0000-0000-000000000000}"/>
          </ac:spMkLst>
        </pc:spChg>
        <pc:spChg chg="mod">
          <ac:chgData name="Hannah Bell" userId="4bf5726f-d101-4554-aad7-70b639bb1e14" providerId="ADAL" clId="{856A1F65-B97F-4A5A-B30D-F0F89F17063D}" dt="2022-07-29T11:00:20.893" v="1419" actId="113"/>
          <ac:spMkLst>
            <pc:docMk/>
            <pc:sldMk cId="1340100351" sldId="264"/>
            <ac:spMk id="140" creationId="{00000000-0000-0000-0000-000000000000}"/>
          </ac:spMkLst>
        </pc:spChg>
      </pc:sldChg>
      <pc:sldChg chg="addSp delSp modSp add mod delAnim">
        <pc:chgData name="Hannah Bell" userId="4bf5726f-d101-4554-aad7-70b639bb1e14" providerId="ADAL" clId="{856A1F65-B97F-4A5A-B30D-F0F89F17063D}" dt="2022-07-29T11:02:51.365" v="1485" actId="1076"/>
        <pc:sldMkLst>
          <pc:docMk/>
          <pc:sldMk cId="4288474085" sldId="265"/>
        </pc:sldMkLst>
        <pc:spChg chg="add del mod">
          <ac:chgData name="Hannah Bell" userId="4bf5726f-d101-4554-aad7-70b639bb1e14" providerId="ADAL" clId="{856A1F65-B97F-4A5A-B30D-F0F89F17063D}" dt="2022-07-29T11:01:06.708" v="1423" actId="21"/>
          <ac:spMkLst>
            <pc:docMk/>
            <pc:sldMk cId="4288474085" sldId="265"/>
            <ac:spMk id="3" creationId="{E82AD83F-540A-F225-6EAB-D66D8F361119}"/>
          </ac:spMkLst>
        </pc:spChg>
        <pc:spChg chg="add mod">
          <ac:chgData name="Hannah Bell" userId="4bf5726f-d101-4554-aad7-70b639bb1e14" providerId="ADAL" clId="{856A1F65-B97F-4A5A-B30D-F0F89F17063D}" dt="2022-07-29T11:02:51.365" v="1485" actId="1076"/>
          <ac:spMkLst>
            <pc:docMk/>
            <pc:sldMk cId="4288474085" sldId="265"/>
            <ac:spMk id="6" creationId="{35A76C29-7DD7-B7FB-1702-E94379C5729D}"/>
          </ac:spMkLst>
        </pc:spChg>
        <pc:spChg chg="del">
          <ac:chgData name="Hannah Bell" userId="4bf5726f-d101-4554-aad7-70b639bb1e14" providerId="ADAL" clId="{856A1F65-B97F-4A5A-B30D-F0F89F17063D}" dt="2022-07-29T11:00:57.948" v="1422" actId="21"/>
          <ac:spMkLst>
            <pc:docMk/>
            <pc:sldMk cId="4288474085" sldId="265"/>
            <ac:spMk id="139" creationId="{00000000-0000-0000-0000-000000000000}"/>
          </ac:spMkLst>
        </pc:spChg>
        <pc:spChg chg="del">
          <ac:chgData name="Hannah Bell" userId="4bf5726f-d101-4554-aad7-70b639bb1e14" providerId="ADAL" clId="{856A1F65-B97F-4A5A-B30D-F0F89F17063D}" dt="2022-07-29T11:01:13.924" v="1424" actId="21"/>
          <ac:spMkLst>
            <pc:docMk/>
            <pc:sldMk cId="4288474085" sldId="265"/>
            <ac:spMk id="140" creationId="{00000000-0000-0000-0000-000000000000}"/>
          </ac:spMkLst>
        </pc:spChg>
        <pc:picChg chg="del">
          <ac:chgData name="Hannah Bell" userId="4bf5726f-d101-4554-aad7-70b639bb1e14" providerId="ADAL" clId="{856A1F65-B97F-4A5A-B30D-F0F89F17063D}" dt="2022-07-29T11:00:51.623" v="1421" actId="478"/>
          <ac:picMkLst>
            <pc:docMk/>
            <pc:sldMk cId="4288474085" sldId="265"/>
            <ac:picMk id="4" creationId="{1F56F958-4DD9-F459-2BE4-26213EDD567D}"/>
          </ac:picMkLst>
        </pc:picChg>
        <pc:picChg chg="add mod">
          <ac:chgData name="Hannah Bell" userId="4bf5726f-d101-4554-aad7-70b639bb1e14" providerId="ADAL" clId="{856A1F65-B97F-4A5A-B30D-F0F89F17063D}" dt="2022-07-29T11:02:21.009" v="1447" actId="1076"/>
          <ac:picMkLst>
            <pc:docMk/>
            <pc:sldMk cId="4288474085" sldId="265"/>
            <ac:picMk id="8" creationId="{E6C08CDD-1463-A630-2843-E4A6B48626A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8441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095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668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5907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367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1625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5456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22" name="Google Shape;22;p9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37" name="Google Shape;37;p11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7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8" name="Google Shape;78;p17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3" name="Google Shape;13;p8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 txBox="1"/>
          <p:nvPr/>
        </p:nvSpPr>
        <p:spPr>
          <a:xfrm>
            <a:off x="1098405" y="1982854"/>
            <a:ext cx="571254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GB" sz="4000" i="0" u="sng" strike="noStrike" cap="none" dirty="0">
                <a:solidFill>
                  <a:schemeClr val="bg2"/>
                </a:solidFill>
                <a:latin typeface="Geomanist" panose="02000503000000020004" pitchFamily="50" charset="0"/>
                <a:ea typeface="Trebuchet MS"/>
                <a:cs typeface="Trebuchet MS"/>
                <a:sym typeface="Trebuchet MS"/>
              </a:rPr>
              <a:t>KS3-5 Allergy lesson quiz</a:t>
            </a:r>
            <a:endParaRPr sz="4000" i="0" u="sng" strike="noStrike" cap="none" dirty="0">
              <a:solidFill>
                <a:schemeClr val="bg2"/>
              </a:solidFill>
              <a:latin typeface="Geomanist" panose="02000503000000020004" pitchFamily="50" charset="0"/>
              <a:ea typeface="Trebuchet MS"/>
              <a:cs typeface="Trebuchet MS"/>
              <a:sym typeface="Trebuchet MS"/>
            </a:endParaRPr>
          </a:p>
        </p:txBody>
      </p:sp>
      <p:sp>
        <p:nvSpPr>
          <p:cNvPr id="104" name="Google Shape;104;p1"/>
          <p:cNvSpPr txBox="1"/>
          <p:nvPr/>
        </p:nvSpPr>
        <p:spPr>
          <a:xfrm>
            <a:off x="1189462" y="4597052"/>
            <a:ext cx="516749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strike="noStrike" cap="none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Watch the </a:t>
            </a:r>
            <a:r>
              <a:rPr lang="en-GB" sz="1800" dirty="0"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a</a:t>
            </a:r>
            <a:r>
              <a:rPr lang="en-GB" sz="1800" b="0" i="0" strike="noStrike" cap="none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llergy </a:t>
            </a:r>
            <a:r>
              <a:rPr lang="en-GB" sz="1800" dirty="0"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a</a:t>
            </a:r>
            <a:r>
              <a:rPr lang="en-GB" sz="1800" b="0" i="0" strike="noStrike" cap="none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wareness for </a:t>
            </a:r>
            <a:r>
              <a:rPr lang="en-GB" sz="1800" dirty="0"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s</a:t>
            </a:r>
            <a:r>
              <a:rPr lang="en-GB" sz="1800" b="0" i="0" strike="noStrike" cap="none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econdary sc</a:t>
            </a:r>
            <a:r>
              <a:rPr lang="en-GB" sz="1800" dirty="0"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hools presentation </a:t>
            </a:r>
            <a:r>
              <a:rPr lang="en-GB" sz="1800" b="0" i="0" u="none" strike="noStrike" cap="none" dirty="0">
                <a:solidFill>
                  <a:srgbClr val="00000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before taking this quiz</a:t>
            </a:r>
            <a:endParaRPr sz="18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C27D919-65D4-AD85-581C-E837A53FF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959" y="4379377"/>
            <a:ext cx="5712542" cy="1707780"/>
          </a:xfrm>
          <a:prstGeom prst="rect">
            <a:avLst/>
          </a:prstGeom>
        </p:spPr>
      </p:pic>
      <p:pic>
        <p:nvPicPr>
          <p:cNvPr id="5" name="Picture 4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476C371-6887-2E02-A38D-7E3AFD4F86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65" t="22495" r="52140" b="62928"/>
          <a:stretch/>
        </p:blipFill>
        <p:spPr>
          <a:xfrm rot="19824434">
            <a:off x="439954" y="1454879"/>
            <a:ext cx="1499016" cy="8324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Where should an adrenaline auto-injector be given?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1097280" y="1874015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Upper, outer arm</a:t>
            </a:r>
          </a:p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Stomach</a:t>
            </a:r>
          </a:p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Upper, outer thigh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is….3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Upper, outer thigh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F56F958-4DD9-F459-2BE4-26213EDD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6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When calling 999, what key word should you say?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1097280" y="1874015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Allergy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Reaction</a:t>
            </a: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Anaphylaxis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is….3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You must say </a:t>
            </a:r>
            <a:r>
              <a:rPr lang="en-GB" sz="2400" b="1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Anaphylaxis</a:t>
            </a: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pronounced </a:t>
            </a:r>
            <a:r>
              <a:rPr lang="en-GB" sz="2400" b="1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Anna-fill-axis</a:t>
            </a:r>
            <a:endParaRPr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F56F958-4DD9-F459-2BE4-26213EDD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0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How should someone showing signs of anaphylaxis be positioned?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1097280" y="1874015"/>
            <a:ext cx="10058400" cy="210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Sitting on a chair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Lying flat with their legs raised</a:t>
            </a: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Recovery position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Lying flat with their legs raised</a:t>
            </a:r>
            <a:endParaRPr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F56F958-4DD9-F459-2BE4-26213EDD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Why does anaphylaxis always require an immediate emergency response?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1097280" y="1874015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Because it can’t be treated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140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Because it can be life-threatening</a:t>
            </a:r>
          </a:p>
          <a:p>
            <a:pPr marL="91440" lvl="0" indent="-152400">
              <a:spcBef>
                <a:spcPts val="140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Because it always causes loss of consciousness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Anaphylaxis can be life-threatening</a:t>
            </a:r>
            <a:endParaRPr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F56F958-4DD9-F459-2BE4-26213EDD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9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A76C29-7DD7-B7FB-1702-E94379C57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5305" y="3165487"/>
            <a:ext cx="10058400" cy="1321672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Well done for completing the quiz!</a:t>
            </a:r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E6C08CDD-1463-A630-2843-E4A6B4862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253" y="207519"/>
            <a:ext cx="5227493" cy="15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7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1314038" y="362340"/>
            <a:ext cx="10386797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Name as many of the 14 top food allergens as you can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10" name="Google Shape;110;p2"/>
          <p:cNvSpPr txBox="1">
            <a:spLocks noGrp="1"/>
          </p:cNvSpPr>
          <p:nvPr>
            <p:ph type="body" idx="1"/>
          </p:nvPr>
        </p:nvSpPr>
        <p:spPr>
          <a:xfrm>
            <a:off x="1238623" y="2179443"/>
            <a:ext cx="9209616" cy="456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B0F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correct answers are….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>
              <a:spcBef>
                <a:spcPts val="1400"/>
              </a:spcBef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Celery, crustaceans, eggs, gluten, fish, lupin, milk, molluscs, mustard, tree nuts, peanuts, sesame, soybeans and sulphites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9958F0C5-2779-6507-3475-E56B1899B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489115" y="68686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1314038" y="362340"/>
            <a:ext cx="10386797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What is anaphylaxis?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9958F0C5-2779-6507-3475-E56B1899B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489115" y="68686"/>
            <a:ext cx="1499016" cy="832404"/>
          </a:xfrm>
          <a:prstGeom prst="rect">
            <a:avLst/>
          </a:prstGeom>
        </p:spPr>
      </p:pic>
      <p:sp>
        <p:nvSpPr>
          <p:cNvPr id="5" name="Google Shape;116;p3">
            <a:extLst>
              <a:ext uri="{FF2B5EF4-FFF2-40B4-BE49-F238E27FC236}">
                <a16:creationId xmlns:a16="http://schemas.microsoft.com/office/drawing/2014/main" id="{D9836154-F267-7FF9-F266-6C41489AF1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34987" y="1813097"/>
            <a:ext cx="10058400" cy="205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9144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It’s a mild allergic reaction</a:t>
            </a:r>
          </a:p>
          <a:p>
            <a:pPr marL="91440" lvl="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It’s the most serious form of an allergic reaction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It’s the same as an asthma attack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1400"/>
              </a:spcBef>
              <a:buSzPts val="2400"/>
            </a:pPr>
            <a:endParaRPr lang="en-GB" sz="24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lang="en-GB" sz="24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140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         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738B1D-C7EB-2C5F-1B1C-025D8A0A962C}"/>
              </a:ext>
            </a:extLst>
          </p:cNvPr>
          <p:cNvSpPr txBox="1"/>
          <p:nvPr/>
        </p:nvSpPr>
        <p:spPr>
          <a:xfrm>
            <a:off x="3082565" y="4630214"/>
            <a:ext cx="72939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It’s the most serious form of an allergic reaction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1896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1002648" y="0"/>
            <a:ext cx="10713372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What does the acronym ABC stand for?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16" name="Google Shape;116;p3"/>
          <p:cNvSpPr txBox="1">
            <a:spLocks noGrp="1"/>
          </p:cNvSpPr>
          <p:nvPr>
            <p:ph type="body" idx="1"/>
          </p:nvPr>
        </p:nvSpPr>
        <p:spPr>
          <a:xfrm>
            <a:off x="1097280" y="1614002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91440" lvl="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Allergy, Breathing, Critical 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140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Airway, Blackout, Cold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140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Airway Breathing, Circulation </a:t>
            </a:r>
            <a:endParaRPr lang="en-GB" sz="24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lang="en-GB" sz="24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is….3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>
              <a:spcBef>
                <a:spcPts val="1400"/>
              </a:spcBef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Airway, Breathing, Circulation. </a:t>
            </a:r>
          </a:p>
          <a:p>
            <a:pPr marL="0" lvl="0" indent="0" algn="ctr">
              <a:spcBef>
                <a:spcPts val="1400"/>
              </a:spcBef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Anaphylaxis involves any one or more of the ABC symptoms. </a:t>
            </a: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0BE5247C-5057-CC36-856C-BB2CF38E23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253140" y="7815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title"/>
          </p:nvPr>
        </p:nvSpPr>
        <p:spPr>
          <a:xfrm>
            <a:off x="1342377" y="333085"/>
            <a:ext cx="10016922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If a person with allergies has any of the ABC signs, they need to use adrenaline.</a:t>
            </a:r>
          </a:p>
        </p:txBody>
      </p:sp>
      <p:sp>
        <p:nvSpPr>
          <p:cNvPr id="122" name="Google Shape;122;p4"/>
          <p:cNvSpPr txBox="1">
            <a:spLocks noGrp="1"/>
          </p:cNvSpPr>
          <p:nvPr>
            <p:ph type="body" idx="1"/>
          </p:nvPr>
        </p:nvSpPr>
        <p:spPr>
          <a:xfrm>
            <a:off x="1229706" y="231101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1)True</a:t>
            </a:r>
          </a:p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2)False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is….1</a:t>
            </a: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True</a:t>
            </a:r>
          </a:p>
          <a:p>
            <a:pPr marL="0" lvl="0" indent="0" algn="ctr">
              <a:spcBef>
                <a:spcPts val="1400"/>
              </a:spcBef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Adrenaline needs to be given without delay when there are any signs of a serious allergic reaction. Serious symptoms are easier to reverse when they’re treated early.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E8A9EA05-253F-677B-FC51-0368BD7FC4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8616008">
            <a:off x="480199" y="98994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title"/>
          </p:nvPr>
        </p:nvSpPr>
        <p:spPr>
          <a:xfrm>
            <a:off x="1342377" y="333085"/>
            <a:ext cx="10016922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Skin changes on their own are a sign of anaphylaxis</a:t>
            </a:r>
          </a:p>
        </p:txBody>
      </p:sp>
      <p:sp>
        <p:nvSpPr>
          <p:cNvPr id="122" name="Google Shape;122;p4"/>
          <p:cNvSpPr txBox="1">
            <a:spLocks noGrp="1"/>
          </p:cNvSpPr>
          <p:nvPr>
            <p:ph type="body" idx="1"/>
          </p:nvPr>
        </p:nvSpPr>
        <p:spPr>
          <a:xfrm>
            <a:off x="1229706" y="231101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1)True</a:t>
            </a:r>
          </a:p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2)False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</a:t>
            </a: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False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E8A9EA05-253F-677B-FC51-0368BD7FC4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8616008">
            <a:off x="480199" y="98994"/>
            <a:ext cx="1499016" cy="83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989743" y="409706"/>
            <a:ext cx="10804935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None/>
            </a:pPr>
            <a:br>
              <a:rPr lang="en-GB" dirty="0">
                <a:solidFill>
                  <a:srgbClr val="002060"/>
                </a:solidFill>
              </a:rPr>
            </a:b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What is the main treatment for anaphylaxis?</a:t>
            </a:r>
            <a:endParaRPr dirty="0">
              <a:solidFill>
                <a:schemeClr val="bg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"/>
          </p:nvPr>
        </p:nvSpPr>
        <p:spPr>
          <a:xfrm>
            <a:off x="1066800" y="2127570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Antihistamines 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Adrenaline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3) Steroids 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B0F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 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59595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Adrenaline 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6C26099C-5B72-BDB8-9A25-5BE83F8B95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What effect does alcohol have on the severity of an allergic reaction?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34" name="Google Shape;134;p6"/>
          <p:cNvSpPr txBox="1">
            <a:spLocks noGrp="1"/>
          </p:cNvSpPr>
          <p:nvPr>
            <p:ph type="body" idx="1"/>
          </p:nvPr>
        </p:nvSpPr>
        <p:spPr>
          <a:xfrm>
            <a:off x="677334" y="1828801"/>
            <a:ext cx="9010952" cy="421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B0F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 Alcohol can </a:t>
            </a:r>
            <a:r>
              <a:rPr lang="en-GB" sz="2400" b="1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increase</a:t>
            </a: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the severity of an allergic reaction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0"/>
              </a:spcBef>
              <a:buSzPts val="2400"/>
            </a:pPr>
            <a:endParaRPr lang="en-GB" sz="2400" dirty="0">
              <a:solidFill>
                <a:srgbClr val="59595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indent="-152400">
              <a:spcBef>
                <a:spcPts val="0"/>
              </a:spcBef>
              <a:buSzPts val="2400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 Alcohol can </a:t>
            </a:r>
            <a:r>
              <a:rPr lang="en-GB" sz="2400" b="1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decrease</a:t>
            </a: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the severity of an allergic reaction</a:t>
            </a:r>
            <a:endParaRPr lang="en-GB"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>
              <a:spcBef>
                <a:spcPts val="0"/>
              </a:spcBef>
              <a:buSzPts val="2400"/>
            </a:pPr>
            <a:endParaRPr lang="en-GB" sz="2400" dirty="0">
              <a:solidFill>
                <a:srgbClr val="595959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lang="en-GB" sz="2400" dirty="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is….1</a:t>
            </a: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Alcohol can </a:t>
            </a:r>
            <a:r>
              <a:rPr lang="en-GB" sz="2400" b="1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increase</a:t>
            </a: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the severity of an allergic reaction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20DEFD1F-1B51-121F-493E-99BB91BC13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436879" y="-26161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-GB" dirty="0">
                <a:solidFill>
                  <a:schemeClr val="bg2"/>
                </a:solidFill>
                <a:latin typeface="Geomanist" panose="02000503000000020004" pitchFamily="50" charset="0"/>
              </a:rPr>
              <a:t>You can only be allergic to the top 14 food allergens. </a:t>
            </a:r>
            <a:endParaRPr dirty="0">
              <a:solidFill>
                <a:schemeClr val="bg2"/>
              </a:solidFill>
              <a:latin typeface="Geomanist" panose="02000503000000020004" pitchFamily="50" charset="0"/>
            </a:endParaRPr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1"/>
          </p:nvPr>
        </p:nvSpPr>
        <p:spPr>
          <a:xfrm>
            <a:off x="1097280" y="1874015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1)True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2)False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1440" lvl="0" indent="-1524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 "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The answer is….2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endParaRPr sz="24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GB" sz="2400" dirty="0">
                <a:solidFill>
                  <a:srgbClr val="595959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False – it is possible to have an allergy to many different foods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picture containing text, traffic light, vector graphics&#10;&#10;Description automatically generated">
            <a:extLst>
              <a:ext uri="{FF2B5EF4-FFF2-40B4-BE49-F238E27FC236}">
                <a16:creationId xmlns:a16="http://schemas.microsoft.com/office/drawing/2014/main" id="{1F56F958-4DD9-F459-2BE4-26213EDD5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65" t="22495" r="52140" b="62928"/>
          <a:stretch/>
        </p:blipFill>
        <p:spPr>
          <a:xfrm rot="19824434">
            <a:off x="397550" y="-6496"/>
            <a:ext cx="1499016" cy="83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ACBrandKit2022">
      <a:dk1>
        <a:sysClr val="windowText" lastClr="000000"/>
      </a:dk1>
      <a:lt1>
        <a:srgbClr val="FFFFFF"/>
      </a:lt1>
      <a:dk2>
        <a:srgbClr val="007989"/>
      </a:dk2>
      <a:lt2>
        <a:srgbClr val="E7E6E6"/>
      </a:lt2>
      <a:accent1>
        <a:srgbClr val="FF8F1F"/>
      </a:accent1>
      <a:accent2>
        <a:srgbClr val="007989"/>
      </a:accent2>
      <a:accent3>
        <a:srgbClr val="FBAA1E"/>
      </a:accent3>
      <a:accent4>
        <a:srgbClr val="FFC000"/>
      </a:accent4>
      <a:accent5>
        <a:srgbClr val="00ADC1"/>
      </a:accent5>
      <a:accent6>
        <a:srgbClr val="FFFFFF"/>
      </a:accent6>
      <a:hlink>
        <a:srgbClr val="007989"/>
      </a:hlink>
      <a:folHlink>
        <a:srgbClr val="FBAA1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3399E3E02C4B4586F828D59122AB9C" ma:contentTypeVersion="16" ma:contentTypeDescription="Create a new document." ma:contentTypeScope="" ma:versionID="c29d16cbb32b91efa7779a0501568556">
  <xsd:schema xmlns:xsd="http://www.w3.org/2001/XMLSchema" xmlns:xs="http://www.w3.org/2001/XMLSchema" xmlns:p="http://schemas.microsoft.com/office/2006/metadata/properties" xmlns:ns2="a694b255-5fb8-4a3f-b043-fe1db76b12b8" xmlns:ns3="878796c0-b867-43af-a12a-394f9e45406c" targetNamespace="http://schemas.microsoft.com/office/2006/metadata/properties" ma:root="true" ma:fieldsID="b4cd4d11e0b51ca131f9adcfcee4b2b4" ns2:_="" ns3:_="">
    <xsd:import namespace="a694b255-5fb8-4a3f-b043-fe1db76b12b8"/>
    <xsd:import namespace="878796c0-b867-43af-a12a-394f9e4540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94b255-5fb8-4a3f-b043-fe1db76b1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30c936a-a256-4ef8-ba4e-0e6ffef9b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796c0-b867-43af-a12a-394f9e45406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d6b62b3-41b1-4f59-add5-27fbdfe5be1b}" ma:internalName="TaxCatchAll" ma:showField="CatchAllData" ma:web="878796c0-b867-43af-a12a-394f9e4540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94b255-5fb8-4a3f-b043-fe1db76b12b8">
      <Terms xmlns="http://schemas.microsoft.com/office/infopath/2007/PartnerControls"/>
    </lcf76f155ced4ddcb4097134ff3c332f>
    <TaxCatchAll xmlns="878796c0-b867-43af-a12a-394f9e45406c" xsi:nil="true"/>
  </documentManagement>
</p:properties>
</file>

<file path=customXml/itemProps1.xml><?xml version="1.0" encoding="utf-8"?>
<ds:datastoreItem xmlns:ds="http://schemas.openxmlformats.org/officeDocument/2006/customXml" ds:itemID="{FB7289D2-EAD4-4C07-BE3C-F37087DA6F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94b255-5fb8-4a3f-b043-fe1db76b12b8"/>
    <ds:schemaRef ds:uri="878796c0-b867-43af-a12a-394f9e4540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8155C3-8B99-4A5C-9851-96171AAC41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9F9A6E-90C6-48F4-9A57-3CF6122F95C5}">
  <ds:schemaRefs>
    <ds:schemaRef ds:uri="878796c0-b867-43af-a12a-394f9e45406c"/>
    <ds:schemaRef ds:uri="http://schemas.microsoft.com/office/2006/documentManagement/types"/>
    <ds:schemaRef ds:uri="http://purl.org/dc/dcmitype/"/>
    <ds:schemaRef ds:uri="a694b255-5fb8-4a3f-b043-fe1db76b12b8"/>
    <ds:schemaRef ds:uri="http://purl.org/dc/elements/1.1/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499</Words>
  <Application>Microsoft Office PowerPoint</Application>
  <PresentationFormat>Widescreen</PresentationFormat>
  <Paragraphs>98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Arial</vt:lpstr>
      <vt:lpstr>Geomanist</vt:lpstr>
      <vt:lpstr>Trebuchet MS</vt:lpstr>
      <vt:lpstr>Open Sans</vt:lpstr>
      <vt:lpstr>Retrospect</vt:lpstr>
      <vt:lpstr>PowerPoint Presentation</vt:lpstr>
      <vt:lpstr>Name as many of the 14 top food allergens as you can</vt:lpstr>
      <vt:lpstr>What is anaphylaxis?</vt:lpstr>
      <vt:lpstr>What does the acronym ABC stand for?</vt:lpstr>
      <vt:lpstr>If a person with allergies has any of the ABC signs, they need to use adrenaline.</vt:lpstr>
      <vt:lpstr>Skin changes on their own are a sign of anaphylaxis</vt:lpstr>
      <vt:lpstr>  What is the main treatment for anaphylaxis?</vt:lpstr>
      <vt:lpstr>What effect does alcohol have on the severity of an allergic reaction?</vt:lpstr>
      <vt:lpstr>You can only be allergic to the top 14 food allergens. </vt:lpstr>
      <vt:lpstr>Where should an adrenaline auto-injector be given?</vt:lpstr>
      <vt:lpstr>When calling 999, what key word should you say?</vt:lpstr>
      <vt:lpstr>How should someone showing signs of anaphylaxis be positioned?</vt:lpstr>
      <vt:lpstr>Why does anaphylaxis always require an immediate emergency response?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Caitlin Jones (Food Technical)</dc:creator>
  <cp:lastModifiedBy>Kayleigh Cardnell</cp:lastModifiedBy>
  <cp:revision>2</cp:revision>
  <dcterms:created xsi:type="dcterms:W3CDTF">2021-01-28T15:18:12Z</dcterms:created>
  <dcterms:modified xsi:type="dcterms:W3CDTF">2023-02-07T13:37:59Z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0x010100C73399E3E02C4B4586F828D59122AB9C</vt:lpwstr>
  </property>
  <property fmtid="{D5CDD505-2E9C-101B-9397-08002B2CF9AE}" pid="3" name="MediaServiceImageTags">
    <vt:lpwstr/>
  </property>
</Properties>
</file>